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7772400" cx="1005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25b0c8c9_0_5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25b0c8c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25b0c8c9_0_45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25b0c8c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25b0c8c9_0_4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e25b0c8c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25b0c8c9_0_35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e25b0c8c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01575" lIns="101575" spcFirstLastPara="1" rIns="101575" wrap="square" tIns="101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9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300"/>
          </a:xfrm>
          <a:prstGeom prst="rect">
            <a:avLst/>
          </a:prstGeom>
        </p:spPr>
        <p:txBody>
          <a:bodyPr anchorCtr="0" anchor="b" bIns="101575" lIns="101575" spcFirstLastPara="1" rIns="101575" wrap="square" tIns="101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indent="-355600" lvl="0" marL="4572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 algn="ctr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2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2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1150" lvl="1" marL="9144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18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18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18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18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1800"/>
              </a:spcBef>
              <a:spcAft>
                <a:spcPts val="18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1150" lvl="1" marL="9144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18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18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18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18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1800"/>
              </a:spcBef>
              <a:spcAft>
                <a:spcPts val="18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2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2100"/>
          </a:xfrm>
          <a:prstGeom prst="rect">
            <a:avLst/>
          </a:prstGeom>
        </p:spPr>
        <p:txBody>
          <a:bodyPr anchorCtr="0" anchor="b" bIns="101575" lIns="101575" spcFirstLastPara="1" rIns="101575" wrap="square" tIns="10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18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18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18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18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18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1800"/>
              </a:spcBef>
              <a:spcAft>
                <a:spcPts val="18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5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01575" lIns="101575" spcFirstLastPara="1" rIns="101575" wrap="square" tIns="101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01575" lIns="101575" spcFirstLastPara="1" rIns="101575" wrap="square" tIns="101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9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0200" lvl="1" marL="9144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1pPr>
            <a:lvl2pPr indent="-330200" lvl="1" marL="9144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75" lIns="101575" spcFirstLastPara="1" rIns="101575" wrap="square" tIns="101575">
            <a:noAutofit/>
          </a:bodyPr>
          <a:lstStyle>
            <a:lvl1pPr lvl="0" algn="r">
              <a:buNone/>
              <a:defRPr sz="1100">
                <a:solidFill>
                  <a:schemeClr val="dk2"/>
                </a:solidFill>
              </a:defRPr>
            </a:lvl1pPr>
            <a:lvl2pPr lvl="1" algn="r">
              <a:buNone/>
              <a:defRPr sz="1100">
                <a:solidFill>
                  <a:schemeClr val="dk2"/>
                </a:solidFill>
              </a:defRPr>
            </a:lvl2pPr>
            <a:lvl3pPr lvl="2" algn="r">
              <a:buNone/>
              <a:defRPr sz="1100">
                <a:solidFill>
                  <a:schemeClr val="dk2"/>
                </a:solidFill>
              </a:defRPr>
            </a:lvl3pPr>
            <a:lvl4pPr lvl="3" algn="r">
              <a:buNone/>
              <a:defRPr sz="1100">
                <a:solidFill>
                  <a:schemeClr val="dk2"/>
                </a:solidFill>
              </a:defRPr>
            </a:lvl4pPr>
            <a:lvl5pPr lvl="4" algn="r">
              <a:buNone/>
              <a:defRPr sz="1100">
                <a:solidFill>
                  <a:schemeClr val="dk2"/>
                </a:solidFill>
              </a:defRPr>
            </a:lvl5pPr>
            <a:lvl6pPr lvl="5" algn="r">
              <a:buNone/>
              <a:defRPr sz="1100">
                <a:solidFill>
                  <a:schemeClr val="dk2"/>
                </a:solidFill>
              </a:defRPr>
            </a:lvl6pPr>
            <a:lvl7pPr lvl="6" algn="r">
              <a:buNone/>
              <a:defRPr sz="1100">
                <a:solidFill>
                  <a:schemeClr val="dk2"/>
                </a:solidFill>
              </a:defRPr>
            </a:lvl7pPr>
            <a:lvl8pPr lvl="7" algn="r">
              <a:buNone/>
              <a:defRPr sz="1100">
                <a:solidFill>
                  <a:schemeClr val="dk2"/>
                </a:solidFill>
              </a:defRPr>
            </a:lvl8pPr>
            <a:lvl9pPr lvl="8" algn="r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955785" y="5567382"/>
            <a:ext cx="352500" cy="353700"/>
          </a:xfrm>
          <a:prstGeom prst="rect">
            <a:avLst/>
          </a:prstGeom>
          <a:solidFill>
            <a:srgbClr val="00774A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7296410" y="5636322"/>
            <a:ext cx="271800" cy="93900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7117660" y="5920987"/>
            <a:ext cx="465300" cy="134400"/>
          </a:xfrm>
          <a:prstGeom prst="rect">
            <a:avLst/>
          </a:prstGeom>
          <a:solidFill>
            <a:srgbClr val="23404F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7482255" y="6271895"/>
            <a:ext cx="100800" cy="39900"/>
          </a:xfrm>
          <a:prstGeom prst="rect">
            <a:avLst/>
          </a:prstGeom>
          <a:solidFill>
            <a:srgbClr val="A85CA4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6138412" y="5997600"/>
            <a:ext cx="169800" cy="175200"/>
          </a:xfrm>
          <a:prstGeom prst="rect">
            <a:avLst/>
          </a:prstGeom>
          <a:solidFill>
            <a:srgbClr val="80C342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8467030" y="6261526"/>
            <a:ext cx="59100" cy="606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-2500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8459193" y="5964110"/>
            <a:ext cx="62400" cy="55200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3"/>
          <p:cNvSpPr/>
          <p:nvPr/>
        </p:nvSpPr>
        <p:spPr>
          <a:xfrm rot="-2681007">
            <a:off x="8464445" y="5657181"/>
            <a:ext cx="76793" cy="47317"/>
          </a:xfrm>
          <a:prstGeom prst="rect">
            <a:avLst/>
          </a:prstGeom>
          <a:solidFill>
            <a:srgbClr val="00BFDE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5889263" y="6336155"/>
            <a:ext cx="419100" cy="168900"/>
          </a:xfrm>
          <a:prstGeom prst="rect">
            <a:avLst/>
          </a:prstGeom>
          <a:solidFill>
            <a:srgbClr val="F47920">
              <a:alpha val="45000"/>
            </a:srgbClr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5868995" y="751343"/>
            <a:ext cx="445500" cy="446700"/>
          </a:xfrm>
          <a:prstGeom prst="rect">
            <a:avLst/>
          </a:prstGeom>
          <a:solidFill>
            <a:srgbClr val="00774A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5962440" y="469852"/>
            <a:ext cx="344400" cy="119700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7010187" y="884113"/>
            <a:ext cx="584700" cy="168900"/>
          </a:xfrm>
          <a:prstGeom prst="rect">
            <a:avLst/>
          </a:prstGeom>
          <a:solidFill>
            <a:srgbClr val="23404F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7462015" y="1359915"/>
            <a:ext cx="132900" cy="51600"/>
          </a:xfrm>
          <a:prstGeom prst="rect">
            <a:avLst/>
          </a:prstGeom>
          <a:solidFill>
            <a:srgbClr val="A85CA4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6085526" y="1275425"/>
            <a:ext cx="210900" cy="217200"/>
          </a:xfrm>
          <a:prstGeom prst="rect">
            <a:avLst/>
          </a:prstGeom>
          <a:solidFill>
            <a:srgbClr val="80C342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8655157" y="482091"/>
            <a:ext cx="84900" cy="870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-2500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8636513" y="932762"/>
            <a:ext cx="76200" cy="81000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/>
          <p:nvPr/>
        </p:nvSpPr>
        <p:spPr>
          <a:xfrm rot="-2691163">
            <a:off x="7532783" y="504162"/>
            <a:ext cx="82520" cy="51145"/>
          </a:xfrm>
          <a:prstGeom prst="rect">
            <a:avLst/>
          </a:prstGeom>
          <a:solidFill>
            <a:srgbClr val="00BFDE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8353923" y="1309170"/>
            <a:ext cx="419100" cy="168900"/>
          </a:xfrm>
          <a:prstGeom prst="rect">
            <a:avLst/>
          </a:prstGeom>
          <a:solidFill>
            <a:srgbClr val="F47920">
              <a:alpha val="45000"/>
            </a:srgbClr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1577703" y="537200"/>
            <a:ext cx="445500" cy="446700"/>
          </a:xfrm>
          <a:prstGeom prst="rect">
            <a:avLst/>
          </a:prstGeom>
          <a:solidFill>
            <a:srgbClr val="00774A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3216813" y="869210"/>
            <a:ext cx="344400" cy="119700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2910899" y="482970"/>
            <a:ext cx="584700" cy="168900"/>
          </a:xfrm>
          <a:prstGeom prst="rect">
            <a:avLst/>
          </a:prstGeom>
          <a:solidFill>
            <a:srgbClr val="23404F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4509698" y="541620"/>
            <a:ext cx="132900" cy="51600"/>
          </a:xfrm>
          <a:prstGeom prst="rect">
            <a:avLst/>
          </a:prstGeom>
          <a:solidFill>
            <a:srgbClr val="A85CA4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665633" y="651950"/>
            <a:ext cx="210900" cy="217200"/>
          </a:xfrm>
          <a:prstGeom prst="rect">
            <a:avLst/>
          </a:prstGeom>
          <a:solidFill>
            <a:srgbClr val="80C342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5484545" y="885529"/>
            <a:ext cx="84900" cy="870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-2500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4509698" y="888590"/>
            <a:ext cx="76200" cy="81000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5"/>
          <p:cNvSpPr/>
          <p:nvPr/>
        </p:nvSpPr>
        <p:spPr>
          <a:xfrm rot="-2691163">
            <a:off x="5485793" y="541930"/>
            <a:ext cx="82520" cy="51145"/>
          </a:xfrm>
          <a:prstGeom prst="rect">
            <a:avLst/>
          </a:prstGeom>
          <a:solidFill>
            <a:srgbClr val="00BFDE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6440280" y="482970"/>
            <a:ext cx="419100" cy="168900"/>
          </a:xfrm>
          <a:prstGeom prst="rect">
            <a:avLst/>
          </a:prstGeom>
          <a:solidFill>
            <a:srgbClr val="F47920">
              <a:alpha val="45000"/>
            </a:srgbClr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89" name="Google Shape;89;p15"/>
          <p:cNvSpPr/>
          <p:nvPr/>
        </p:nvSpPr>
        <p:spPr>
          <a:xfrm>
            <a:off x="2837258" y="1813975"/>
            <a:ext cx="210900" cy="2172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2674500" y="1645075"/>
            <a:ext cx="5508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2018 Storage Unit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384395" y="561194"/>
            <a:ext cx="352500" cy="353700"/>
          </a:xfrm>
          <a:prstGeom prst="rect">
            <a:avLst/>
          </a:prstGeom>
          <a:solidFill>
            <a:srgbClr val="00774A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1709290" y="657135"/>
            <a:ext cx="271800" cy="93900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1546215" y="941191"/>
            <a:ext cx="465300" cy="134400"/>
          </a:xfrm>
          <a:prstGeom prst="rect">
            <a:avLst/>
          </a:prstGeom>
          <a:solidFill>
            <a:srgbClr val="23404F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1910865" y="1290187"/>
            <a:ext cx="100800" cy="39900"/>
          </a:xfrm>
          <a:prstGeom prst="rect">
            <a:avLst/>
          </a:prstGeom>
          <a:solidFill>
            <a:srgbClr val="A85CA4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567022" y="1034833"/>
            <a:ext cx="169800" cy="175200"/>
          </a:xfrm>
          <a:prstGeom prst="rect">
            <a:avLst/>
          </a:prstGeom>
          <a:solidFill>
            <a:srgbClr val="80C342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2883265" y="1300586"/>
            <a:ext cx="59100" cy="606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-2500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2881615" y="1003793"/>
            <a:ext cx="62400" cy="55200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6"/>
          <p:cNvSpPr/>
          <p:nvPr/>
        </p:nvSpPr>
        <p:spPr>
          <a:xfrm rot="-2681007">
            <a:off x="2886868" y="694173"/>
            <a:ext cx="76793" cy="47317"/>
          </a:xfrm>
          <a:prstGeom prst="rect">
            <a:avLst/>
          </a:prstGeom>
          <a:solidFill>
            <a:srgbClr val="00BFDE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286440" y="1329995"/>
            <a:ext cx="419100" cy="168900"/>
          </a:xfrm>
          <a:prstGeom prst="rect">
            <a:avLst/>
          </a:prstGeom>
          <a:solidFill>
            <a:srgbClr val="F47920">
              <a:alpha val="45000"/>
            </a:srgbClr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01575" lIns="101575" spcFirstLastPara="1" rIns="101575" wrap="square" tIns="101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