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6" r:id="rId1"/>
  </p:sldMasterIdLst>
  <p:notesMasterIdLst>
    <p:notesMasterId r:id="rId14"/>
  </p:notesMasterIdLst>
  <p:sldIdLst>
    <p:sldId id="256" r:id="rId2"/>
    <p:sldId id="280" r:id="rId3"/>
    <p:sldId id="267" r:id="rId4"/>
    <p:sldId id="265" r:id="rId5"/>
    <p:sldId id="275" r:id="rId6"/>
    <p:sldId id="276" r:id="rId7"/>
    <p:sldId id="282" r:id="rId8"/>
    <p:sldId id="279" r:id="rId9"/>
    <p:sldId id="281" r:id="rId10"/>
    <p:sldId id="273" r:id="rId11"/>
    <p:sldId id="274" r:id="rId12"/>
    <p:sldId id="278" r:id="rId1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21"/>
    <p:restoredTop sz="95179" autoAdjust="0"/>
  </p:normalViewPr>
  <p:slideViewPr>
    <p:cSldViewPr snapToGrid="0">
      <p:cViewPr varScale="1">
        <p:scale>
          <a:sx n="82" d="100"/>
          <a:sy n="82" d="100"/>
        </p:scale>
        <p:origin x="105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2.87885397204019E-2"/>
          <c:w val="0.78929702172295002"/>
          <c:h val="0.904522613065327"/>
        </c:manualLayout>
      </c:layout>
      <c:barChart>
        <c:barDir val="col"/>
        <c:grouping val="stacked"/>
        <c:varyColors val="0"/>
        <c:ser>
          <c:idx val="58"/>
          <c:order val="0"/>
          <c:tx>
            <c:strRef>
              <c:f>Sheet1!$B$1</c:f>
              <c:strCache>
                <c:ptCount val="1"/>
                <c:pt idx="0">
                  <c:v>Maintenance &amp; Hort &amp; Rangers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0.00</c:formatCode>
                <c:ptCount val="1"/>
                <c:pt idx="0">
                  <c:v>2.8294206692359456</c:v>
                </c:pt>
              </c:numCache>
            </c:numRef>
          </c:val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Programs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0.00</c:formatCode>
                <c:ptCount val="1"/>
                <c:pt idx="0">
                  <c:v>0.49388119304501249</c:v>
                </c:pt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Public Art</c:v>
                </c:pt>
              </c:strCache>
            </c:strRef>
          </c:tx>
          <c:spPr>
            <a:solidFill>
              <a:schemeClr val="accent2">
                <a:lumMod val="10000"/>
                <a:lumOff val="9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0.00</c:formatCode>
                <c:ptCount val="1"/>
                <c:pt idx="0">
                  <c:v>0.59351608902932274</c:v>
                </c:pt>
              </c:numCache>
            </c:numRef>
          </c:val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Outreach</c:v>
                </c:pt>
              </c:strCache>
            </c:strRef>
          </c:tx>
          <c:spPr>
            <a:solidFill>
              <a:schemeClr val="accent6">
                <a:lumMod val="10000"/>
                <a:lumOff val="9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aseline="0">
                    <a:solidFill>
                      <a:schemeClr val="tx1"/>
                    </a:solidFill>
                    <a:uFillTx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Sheet1!$E$2</c:f>
              <c:numCache>
                <c:formatCode>0.00</c:formatCode>
                <c:ptCount val="1"/>
                <c:pt idx="0">
                  <c:v>0.25025279542665668</c:v>
                </c:pt>
              </c:numCache>
            </c:numRef>
          </c:val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Development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5.6563869627851496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Sheet1!$F$2</c:f>
              <c:numCache>
                <c:formatCode>0.00</c:formatCode>
                <c:ptCount val="1"/>
                <c:pt idx="0">
                  <c:v>0.72707604467221199</c:v>
                </c:pt>
              </c:numCache>
            </c:numRef>
          </c:val>
        </c:ser>
        <c:ser>
          <c:idx val="4"/>
          <c:order val="5"/>
          <c:tx>
            <c:strRef>
              <c:f>Sheet1!$G$1</c:f>
              <c:strCache>
                <c:ptCount val="1"/>
                <c:pt idx="0">
                  <c:v>Admin</c:v>
                </c:pt>
              </c:strCache>
            </c:strRef>
          </c:tx>
          <c:spPr>
            <a:solidFill>
              <a:schemeClr val="tx2">
                <a:lumMod val="90000"/>
              </a:schemeClr>
            </a:solidFill>
          </c:spPr>
          <c:invertIfNegative val="0"/>
          <c:dPt>
            <c:idx val="0"/>
            <c:invertIfNegative val="0"/>
            <c:bubble3D val="0"/>
          </c:dPt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Sheet1!$G$2</c:f>
              <c:numCache>
                <c:formatCode>0.00</c:formatCode>
                <c:ptCount val="1"/>
                <c:pt idx="0">
                  <c:v>0.63752450547795991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04412656"/>
        <c:axId val="307658448"/>
      </c:barChart>
      <c:catAx>
        <c:axId val="304412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vert="horz"/>
          <a:lstStyle/>
          <a:p>
            <a:pPr>
              <a:defRPr>
                <a:uFillTx/>
              </a:defRPr>
            </a:pPr>
            <a:endParaRPr lang="en-US"/>
          </a:p>
        </c:txPr>
        <c:crossAx val="3076584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07658448"/>
        <c:scaling>
          <c:orientation val="minMax"/>
          <c:max val="6.5"/>
          <c:min val="0"/>
        </c:scaling>
        <c:delete val="1"/>
        <c:axPos val="l"/>
        <c:numFmt formatCode="#,##0" sourceLinked="0"/>
        <c:majorTickMark val="out"/>
        <c:minorTickMark val="none"/>
        <c:tickLblPos val="nextTo"/>
        <c:crossAx val="304412656"/>
        <c:crosses val="autoZero"/>
        <c:crossBetween val="between"/>
        <c:majorUnit val="1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8548383986795804"/>
          <c:y val="0.18533631035679732"/>
          <c:w val="0.39492578409708801"/>
          <c:h val="0.4852249871614812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400">
          <a:uFillTx/>
          <a:latin typeface="Proxima Nova" panose="020B0503030502060204" pitchFamily="34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0293626545034402E-2"/>
          <c:y val="3.3534891418088998E-2"/>
          <c:w val="0.60370667561358005"/>
          <c:h val="0.89889623637945804"/>
        </c:manualLayout>
      </c:layout>
      <c:barChart>
        <c:barDir val="col"/>
        <c:grouping val="stacked"/>
        <c:varyColors val="0"/>
        <c:ser>
          <c:idx val="58"/>
          <c:order val="0"/>
          <c:tx>
            <c:strRef>
              <c:f>Sheet1!$A$6</c:f>
              <c:strCache>
                <c:ptCount val="1"/>
                <c:pt idx="0">
                  <c:v>MassDOT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Sheet1!$A$7</c:f>
              <c:numCache>
                <c:formatCode>#,##0.00</c:formatCode>
                <c:ptCount val="1"/>
                <c:pt idx="0">
                  <c:v>1.0289999999999999</c:v>
                </c:pt>
              </c:numCache>
            </c:numRef>
          </c:val>
        </c:ser>
        <c:ser>
          <c:idx val="0"/>
          <c:order val="1"/>
          <c:tx>
            <c:strRef>
              <c:f>Sheet1!$B$6</c:f>
              <c:strCache>
                <c:ptCount val="1"/>
                <c:pt idx="0">
                  <c:v>City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Sheet1!$B$7</c:f>
              <c:numCache>
                <c:formatCode>#,##0.00</c:formatCode>
                <c:ptCount val="1"/>
                <c:pt idx="0">
                  <c:v>0.245</c:v>
                </c:pt>
              </c:numCache>
            </c:numRef>
          </c:val>
        </c:ser>
        <c:ser>
          <c:idx val="2"/>
          <c:order val="2"/>
          <c:tx>
            <c:strRef>
              <c:f>Sheet1!$C$6</c:f>
              <c:strCache>
                <c:ptCount val="1"/>
                <c:pt idx="0">
                  <c:v>BID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tx1"/>
                    </a:solidFill>
                    <a:uFillTx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Sheet1!$C$7</c:f>
              <c:numCache>
                <c:formatCode>#,##0.00</c:formatCode>
                <c:ptCount val="1"/>
                <c:pt idx="0">
                  <c:v>1.2</c:v>
                </c:pt>
              </c:numCache>
            </c:numRef>
          </c:val>
        </c:ser>
        <c:ser>
          <c:idx val="1"/>
          <c:order val="3"/>
          <c:tx>
            <c:strRef>
              <c:f>Sheet1!$D$6</c:f>
              <c:strCache>
                <c:ptCount val="1"/>
                <c:pt idx="0">
                  <c:v>Contributions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>
                      <a:solidFill>
                        <a:schemeClr val="tx1"/>
                      </a:solidFill>
                      <a:uFillTx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  <a:uFillTx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Sheet1!$D$7</c:f>
              <c:numCache>
                <c:formatCode>#,##0.00</c:formatCode>
                <c:ptCount val="1"/>
                <c:pt idx="0">
                  <c:v>0.628</c:v>
                </c:pt>
              </c:numCache>
            </c:numRef>
          </c:val>
        </c:ser>
        <c:ser>
          <c:idx val="3"/>
          <c:order val="4"/>
          <c:tx>
            <c:strRef>
              <c:f>Sheet1!$E$6</c:f>
              <c:strCache>
                <c:ptCount val="1"/>
                <c:pt idx="0">
                  <c:v>Contributions, Gala net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Sheet1!$E$7</c:f>
              <c:numCache>
                <c:formatCode>#,##0.00</c:formatCode>
                <c:ptCount val="1"/>
                <c:pt idx="0">
                  <c:v>0.41799999999999998</c:v>
                </c:pt>
              </c:numCache>
            </c:numRef>
          </c:val>
        </c:ser>
        <c:ser>
          <c:idx val="4"/>
          <c:order val="5"/>
          <c:tx>
            <c:strRef>
              <c:f>Sheet1!$F$6</c:f>
              <c:strCache>
                <c:ptCount val="1"/>
                <c:pt idx="0">
                  <c:v>Releases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Sheet1!$F$7</c:f>
              <c:numCache>
                <c:formatCode>#,##0.00</c:formatCode>
                <c:ptCount val="1"/>
                <c:pt idx="0">
                  <c:v>0.41</c:v>
                </c:pt>
              </c:numCache>
            </c:numRef>
          </c:val>
        </c:ser>
        <c:ser>
          <c:idx val="5"/>
          <c:order val="6"/>
          <c:tx>
            <c:strRef>
              <c:f>Sheet1!$G$6</c:f>
              <c:strCache>
                <c:ptCount val="1"/>
                <c:pt idx="0">
                  <c:v>Endowment draw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  <a:uFillTx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Sheet1!$G$7</c:f>
              <c:numCache>
                <c:formatCode>#,##0.00</c:formatCode>
                <c:ptCount val="1"/>
                <c:pt idx="0">
                  <c:v>0.71</c:v>
                </c:pt>
              </c:numCache>
            </c:numRef>
          </c:val>
        </c:ser>
        <c:ser>
          <c:idx val="6"/>
          <c:order val="7"/>
          <c:tx>
            <c:strRef>
              <c:f>Sheet1!$H$6</c:f>
              <c:strCache>
                <c:ptCount val="1"/>
                <c:pt idx="0">
                  <c:v>Earned income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tx1"/>
                    </a:solidFill>
                    <a:uFillTx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Sheet1!$H$7</c:f>
              <c:numCache>
                <c:formatCode>#,##0.00</c:formatCode>
                <c:ptCount val="1"/>
                <c:pt idx="0">
                  <c:v>0.32800000000000001</c:v>
                </c:pt>
              </c:numCache>
            </c:numRef>
          </c:val>
        </c:ser>
        <c:ser>
          <c:idx val="7"/>
          <c:order val="8"/>
          <c:tx>
            <c:strRef>
              <c:f>Sheet1!$I$6</c:f>
              <c:strCache>
                <c:ptCount val="1"/>
                <c:pt idx="0">
                  <c:v>Reserves*</c:v>
                </c:pt>
              </c:strCache>
            </c:strRef>
          </c:tx>
          <c:spPr>
            <a:noFill/>
            <a:ln>
              <a:solidFill>
                <a:schemeClr val="bg2"/>
              </a:solidFill>
              <a:prstDash val="lgDash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Sheet1!$I$7</c:f>
              <c:numCache>
                <c:formatCode>#,##0.00</c:formatCode>
                <c:ptCount val="1"/>
                <c:pt idx="0">
                  <c:v>0.56299999999999994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07652568"/>
        <c:axId val="307652960"/>
      </c:barChart>
      <c:catAx>
        <c:axId val="307652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one"/>
        <c:txPr>
          <a:bodyPr rot="0" vert="horz"/>
          <a:lstStyle/>
          <a:p>
            <a:pPr>
              <a:defRPr>
                <a:uFillTx/>
              </a:defRPr>
            </a:pPr>
            <a:endParaRPr lang="en-US"/>
          </a:p>
        </c:txPr>
        <c:crossAx val="307652960"/>
        <c:crosses val="autoZero"/>
        <c:auto val="1"/>
        <c:lblAlgn val="ctr"/>
        <c:lblOffset val="100"/>
        <c:tickMarkSkip val="1"/>
        <c:noMultiLvlLbl val="0"/>
      </c:catAx>
      <c:valAx>
        <c:axId val="307652960"/>
        <c:scaling>
          <c:orientation val="minMax"/>
          <c:max val="6.5"/>
          <c:min val="0"/>
        </c:scaling>
        <c:delete val="0"/>
        <c:axPos val="l"/>
        <c:numFmt formatCode="#,##0" sourceLinked="0"/>
        <c:majorTickMark val="out"/>
        <c:minorTickMark val="none"/>
        <c:tickLblPos val="nextTo"/>
        <c:crossAx val="307652568"/>
        <c:crosses val="autoZero"/>
        <c:crossBetween val="between"/>
        <c:majorUnit val="1"/>
      </c:valAx>
    </c:plotArea>
    <c:legend>
      <c:legendPos val="r"/>
      <c:layout>
        <c:manualLayout>
          <c:xMode val="edge"/>
          <c:yMode val="edge"/>
          <c:x val="0.50227313740253765"/>
          <c:y val="0.15862227648561955"/>
          <c:w val="0.4486543499499076"/>
          <c:h val="0.6842156926696803"/>
        </c:manualLayout>
      </c:layout>
      <c:overlay val="0"/>
    </c:legend>
    <c:plotVisOnly val="1"/>
    <c:dispBlanksAs val="gap"/>
    <c:showDLblsOverMax val="0"/>
  </c:chart>
  <c:txPr>
    <a:bodyPr/>
    <a:lstStyle/>
    <a:p>
      <a:pPr marL="0" algn="ctr" defTabSz="914400" rtl="0" eaLnBrk="0" latinLnBrk="0" hangingPunct="0">
        <a:buNone/>
        <a:defRPr lang="en-US" sz="1400" b="0" kern="1200">
          <a:solidFill>
            <a:schemeClr val="tx1"/>
          </a:solidFill>
          <a:uFillTx/>
          <a:latin typeface="Proxima Nova" panose="020B0503030502060204" pitchFamily="34" charset="0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Proposed operating budgets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tx2"/>
                </a:solidFill>
              </a:ln>
              <a:effectLst/>
            </c:spPr>
          </c:dPt>
          <c:cat>
            <c:numRef>
              <c:f>Sheet1!$A$2:$A$7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4.9000000000000004</c:v>
                </c:pt>
                <c:pt idx="1">
                  <c:v>5.0999999999999996</c:v>
                </c:pt>
                <c:pt idx="2">
                  <c:v>5.6</c:v>
                </c:pt>
                <c:pt idx="3">
                  <c:v>6.1</c:v>
                </c:pt>
                <c:pt idx="4">
                  <c:v>6.3</c:v>
                </c:pt>
                <c:pt idx="5">
                  <c:v>5.5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07655312"/>
        <c:axId val="307653352"/>
      </c:barChart>
      <c:catAx>
        <c:axId val="307655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40000"/>
                <a:lumOff val="6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7653352"/>
        <c:crosses val="autoZero"/>
        <c:auto val="1"/>
        <c:lblAlgn val="ctr"/>
        <c:lblOffset val="100"/>
        <c:noMultiLvlLbl val="0"/>
      </c:catAx>
      <c:valAx>
        <c:axId val="307653352"/>
        <c:scaling>
          <c:orientation val="minMax"/>
          <c:max val="7"/>
          <c:min val="0"/>
        </c:scaling>
        <c:delete val="0"/>
        <c:axPos val="l"/>
        <c:numFmt formatCode="#,##0" sourceLinked="0"/>
        <c:majorTickMark val="none"/>
        <c:minorTickMark val="none"/>
        <c:tickLblPos val="nextTo"/>
        <c:spPr>
          <a:noFill/>
          <a:ln>
            <a:solidFill>
              <a:schemeClr val="tx1">
                <a:lumMod val="40000"/>
                <a:lumOff val="6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7655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uFillTx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0293626545034402E-2"/>
          <c:y val="3.3534891418088998E-2"/>
          <c:w val="0.60370667561358005"/>
          <c:h val="0.89889623637945804"/>
        </c:manualLayout>
      </c:layout>
      <c:barChart>
        <c:barDir val="col"/>
        <c:grouping val="stacked"/>
        <c:varyColors val="0"/>
        <c:ser>
          <c:idx val="58"/>
          <c:order val="0"/>
          <c:tx>
            <c:strRef>
              <c:f>Sheet1!$A$6</c:f>
              <c:strCache>
                <c:ptCount val="1"/>
                <c:pt idx="0">
                  <c:v>MassDOT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Sheet1!$A$7</c:f>
              <c:numCache>
                <c:formatCode>#,##0.00</c:formatCode>
                <c:ptCount val="1"/>
                <c:pt idx="0">
                  <c:v>1.0289999999999999</c:v>
                </c:pt>
              </c:numCache>
            </c:numRef>
          </c:val>
        </c:ser>
        <c:ser>
          <c:idx val="0"/>
          <c:order val="1"/>
          <c:tx>
            <c:strRef>
              <c:f>Sheet1!$B$6</c:f>
              <c:strCache>
                <c:ptCount val="1"/>
                <c:pt idx="0">
                  <c:v>City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Sheet1!$B$7</c:f>
              <c:numCache>
                <c:formatCode>#,##0.00</c:formatCode>
                <c:ptCount val="1"/>
                <c:pt idx="0">
                  <c:v>0.245</c:v>
                </c:pt>
              </c:numCache>
            </c:numRef>
          </c:val>
        </c:ser>
        <c:ser>
          <c:idx val="2"/>
          <c:order val="2"/>
          <c:tx>
            <c:strRef>
              <c:f>Sheet1!$C$6</c:f>
              <c:strCache>
                <c:ptCount val="1"/>
                <c:pt idx="0">
                  <c:v>BID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tx1"/>
                    </a:solidFill>
                    <a:uFillTx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Sheet1!$C$7</c:f>
              <c:numCache>
                <c:formatCode>#,##0.00</c:formatCode>
                <c:ptCount val="1"/>
                <c:pt idx="0">
                  <c:v>1.2</c:v>
                </c:pt>
              </c:numCache>
            </c:numRef>
          </c:val>
        </c:ser>
        <c:ser>
          <c:idx val="1"/>
          <c:order val="3"/>
          <c:tx>
            <c:strRef>
              <c:f>Sheet1!$D$6</c:f>
              <c:strCache>
                <c:ptCount val="1"/>
                <c:pt idx="0">
                  <c:v>Contributions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>
                      <a:solidFill>
                        <a:schemeClr val="tx1"/>
                      </a:solidFill>
                      <a:uFillTx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  <a:uFillTx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Sheet1!$D$7</c:f>
              <c:numCache>
                <c:formatCode>#,##0.00</c:formatCode>
                <c:ptCount val="1"/>
                <c:pt idx="0">
                  <c:v>0.628</c:v>
                </c:pt>
              </c:numCache>
            </c:numRef>
          </c:val>
        </c:ser>
        <c:ser>
          <c:idx val="3"/>
          <c:order val="4"/>
          <c:tx>
            <c:strRef>
              <c:f>Sheet1!$E$6</c:f>
              <c:strCache>
                <c:ptCount val="1"/>
                <c:pt idx="0">
                  <c:v>Contributions, Gala net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Sheet1!$E$7</c:f>
              <c:numCache>
                <c:formatCode>#,##0.00</c:formatCode>
                <c:ptCount val="1"/>
                <c:pt idx="0">
                  <c:v>0.41799999999999998</c:v>
                </c:pt>
              </c:numCache>
            </c:numRef>
          </c:val>
        </c:ser>
        <c:ser>
          <c:idx val="4"/>
          <c:order val="5"/>
          <c:tx>
            <c:strRef>
              <c:f>Sheet1!$F$6</c:f>
              <c:strCache>
                <c:ptCount val="1"/>
                <c:pt idx="0">
                  <c:v>Releases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Sheet1!$F$7</c:f>
              <c:numCache>
                <c:formatCode>#,##0.00</c:formatCode>
                <c:ptCount val="1"/>
                <c:pt idx="0">
                  <c:v>0.41</c:v>
                </c:pt>
              </c:numCache>
            </c:numRef>
          </c:val>
        </c:ser>
        <c:ser>
          <c:idx val="5"/>
          <c:order val="6"/>
          <c:tx>
            <c:strRef>
              <c:f>Sheet1!$G$6</c:f>
              <c:strCache>
                <c:ptCount val="1"/>
                <c:pt idx="0">
                  <c:v>Endowment draw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  <a:uFillTx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Sheet1!$G$7</c:f>
              <c:numCache>
                <c:formatCode>#,##0.00</c:formatCode>
                <c:ptCount val="1"/>
                <c:pt idx="0">
                  <c:v>0.71</c:v>
                </c:pt>
              </c:numCache>
            </c:numRef>
          </c:val>
        </c:ser>
        <c:ser>
          <c:idx val="6"/>
          <c:order val="7"/>
          <c:tx>
            <c:strRef>
              <c:f>Sheet1!$H$6</c:f>
              <c:strCache>
                <c:ptCount val="1"/>
                <c:pt idx="0">
                  <c:v>Earned income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tx1"/>
                    </a:solidFill>
                    <a:uFillTx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Sheet1!$H$7</c:f>
              <c:numCache>
                <c:formatCode>#,##0.00</c:formatCode>
                <c:ptCount val="1"/>
                <c:pt idx="0">
                  <c:v>0.32800000000000001</c:v>
                </c:pt>
              </c:numCache>
            </c:numRef>
          </c:val>
        </c:ser>
        <c:ser>
          <c:idx val="7"/>
          <c:order val="8"/>
          <c:tx>
            <c:strRef>
              <c:f>Sheet1!$I$6</c:f>
              <c:strCache>
                <c:ptCount val="1"/>
                <c:pt idx="0">
                  <c:v>Reserves*</c:v>
                </c:pt>
              </c:strCache>
            </c:strRef>
          </c:tx>
          <c:spPr>
            <a:noFill/>
            <a:ln>
              <a:solidFill>
                <a:schemeClr val="bg2"/>
              </a:solidFill>
              <a:prstDash val="lgDash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Sheet1!$I$7</c:f>
              <c:numCache>
                <c:formatCode>#,##0.00</c:formatCode>
                <c:ptCount val="1"/>
                <c:pt idx="0">
                  <c:v>0.56299999999999994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07657272"/>
        <c:axId val="307658840"/>
      </c:barChart>
      <c:catAx>
        <c:axId val="307657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one"/>
        <c:txPr>
          <a:bodyPr rot="0" vert="horz"/>
          <a:lstStyle/>
          <a:p>
            <a:pPr>
              <a:defRPr>
                <a:uFillTx/>
              </a:defRPr>
            </a:pPr>
            <a:endParaRPr lang="en-US"/>
          </a:p>
        </c:txPr>
        <c:crossAx val="307658840"/>
        <c:crosses val="autoZero"/>
        <c:auto val="1"/>
        <c:lblAlgn val="ctr"/>
        <c:lblOffset val="100"/>
        <c:tickMarkSkip val="1"/>
        <c:noMultiLvlLbl val="0"/>
      </c:catAx>
      <c:valAx>
        <c:axId val="307658840"/>
        <c:scaling>
          <c:orientation val="minMax"/>
          <c:max val="6.5"/>
          <c:min val="0"/>
        </c:scaling>
        <c:delete val="0"/>
        <c:axPos val="l"/>
        <c:numFmt formatCode="#,##0" sourceLinked="0"/>
        <c:majorTickMark val="out"/>
        <c:minorTickMark val="none"/>
        <c:tickLblPos val="nextTo"/>
        <c:crossAx val="307657272"/>
        <c:crosses val="autoZero"/>
        <c:crossBetween val="between"/>
        <c:majorUnit val="1"/>
      </c:valAx>
    </c:plotArea>
    <c:legend>
      <c:legendPos val="r"/>
      <c:layout>
        <c:manualLayout>
          <c:xMode val="edge"/>
          <c:yMode val="edge"/>
          <c:x val="0.50227313740253765"/>
          <c:y val="0.15862227648561955"/>
          <c:w val="0.4486543499499076"/>
          <c:h val="0.6842156926696803"/>
        </c:manualLayout>
      </c:layout>
      <c:overlay val="0"/>
    </c:legend>
    <c:plotVisOnly val="1"/>
    <c:dispBlanksAs val="gap"/>
    <c:showDLblsOverMax val="0"/>
  </c:chart>
  <c:txPr>
    <a:bodyPr/>
    <a:lstStyle/>
    <a:p>
      <a:pPr marL="0" algn="ctr" defTabSz="914400" rtl="0" eaLnBrk="0" latinLnBrk="0" hangingPunct="0">
        <a:buNone/>
        <a:defRPr lang="en-US" sz="1400" b="0" kern="1200">
          <a:solidFill>
            <a:schemeClr val="tx1"/>
          </a:solidFill>
          <a:uFillTx/>
          <a:latin typeface="Proxima Nova" panose="020B0503030502060204" pitchFamily="34" charset="0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8682517853846349E-2"/>
          <c:y val="3.3534891418088963E-2"/>
          <c:w val="0.87503531359090991"/>
          <c:h val="0.89889623637945804"/>
        </c:manualLayout>
      </c:layout>
      <c:barChart>
        <c:barDir val="col"/>
        <c:grouping val="stacked"/>
        <c:varyColors val="0"/>
        <c:ser>
          <c:idx val="58"/>
          <c:order val="0"/>
          <c:tx>
            <c:strRef>
              <c:f>Sheet1!$A$6</c:f>
              <c:strCache>
                <c:ptCount val="1"/>
                <c:pt idx="0">
                  <c:v>MassDOT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Sheet1!$A$7</c:f>
              <c:numCache>
                <c:formatCode>#,##0.00</c:formatCode>
                <c:ptCount val="1"/>
                <c:pt idx="0">
                  <c:v>1.03</c:v>
                </c:pt>
              </c:numCache>
            </c:numRef>
          </c:val>
        </c:ser>
        <c:ser>
          <c:idx val="0"/>
          <c:order val="1"/>
          <c:tx>
            <c:strRef>
              <c:f>Sheet1!$B$6</c:f>
              <c:strCache>
                <c:ptCount val="1"/>
                <c:pt idx="0">
                  <c:v>City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Sheet1!$B$7</c:f>
              <c:numCache>
                <c:formatCode>#,##0.00</c:formatCode>
                <c:ptCount val="1"/>
                <c:pt idx="0">
                  <c:v>0.24</c:v>
                </c:pt>
              </c:numCache>
            </c:numRef>
          </c:val>
        </c:ser>
        <c:ser>
          <c:idx val="2"/>
          <c:order val="2"/>
          <c:tx>
            <c:strRef>
              <c:f>Sheet1!$C$6</c:f>
              <c:strCache>
                <c:ptCount val="1"/>
                <c:pt idx="0">
                  <c:v>BID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tx1"/>
                    </a:solidFill>
                    <a:uFillTx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Sheet1!$C$7</c:f>
              <c:numCache>
                <c:formatCode>#,##0.00</c:formatCode>
                <c:ptCount val="1"/>
                <c:pt idx="0">
                  <c:v>1</c:v>
                </c:pt>
              </c:numCache>
            </c:numRef>
          </c:val>
        </c:ser>
        <c:ser>
          <c:idx val="1"/>
          <c:order val="3"/>
          <c:tx>
            <c:strRef>
              <c:f>Sheet1!$D$6</c:f>
              <c:strCache>
                <c:ptCount val="1"/>
                <c:pt idx="0">
                  <c:v>Contributions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>
                      <a:solidFill>
                        <a:schemeClr val="tx1"/>
                      </a:solidFill>
                      <a:uFillTx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  <a:uFillTx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Sheet1!$D$7</c:f>
              <c:numCache>
                <c:formatCode>#,##0.00</c:formatCode>
                <c:ptCount val="1"/>
                <c:pt idx="0">
                  <c:v>0.95</c:v>
                </c:pt>
              </c:numCache>
            </c:numRef>
          </c:val>
        </c:ser>
        <c:ser>
          <c:idx val="3"/>
          <c:order val="4"/>
          <c:tx>
            <c:strRef>
              <c:f>Sheet1!$E$6</c:f>
              <c:strCache>
                <c:ptCount val="1"/>
                <c:pt idx="0">
                  <c:v>Contributions, Gala+Glow, net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Sheet1!$E$7</c:f>
              <c:numCache>
                <c:formatCode>#,##0.00</c:formatCode>
                <c:ptCount val="1"/>
                <c:pt idx="0">
                  <c:v>0.44</c:v>
                </c:pt>
              </c:numCache>
            </c:numRef>
          </c:val>
        </c:ser>
        <c:ser>
          <c:idx val="4"/>
          <c:order val="5"/>
          <c:tx>
            <c:strRef>
              <c:f>Sheet1!$F$6</c:f>
              <c:strCache>
                <c:ptCount val="1"/>
                <c:pt idx="0">
                  <c:v>Releases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Sheet1!$F$7</c:f>
              <c:numCache>
                <c:formatCode>#,##0.00</c:formatCode>
                <c:ptCount val="1"/>
                <c:pt idx="0">
                  <c:v>0.35</c:v>
                </c:pt>
              </c:numCache>
            </c:numRef>
          </c:val>
        </c:ser>
        <c:ser>
          <c:idx val="5"/>
          <c:order val="6"/>
          <c:tx>
            <c:strRef>
              <c:f>Sheet1!$G$6</c:f>
              <c:strCache>
                <c:ptCount val="1"/>
                <c:pt idx="0">
                  <c:v>Endowment draw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  <a:uFillTx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Sheet1!$G$7</c:f>
              <c:numCache>
                <c:formatCode>#,##0.00</c:formatCode>
                <c:ptCount val="1"/>
                <c:pt idx="0">
                  <c:v>0.7</c:v>
                </c:pt>
              </c:numCache>
            </c:numRef>
          </c:val>
        </c:ser>
        <c:ser>
          <c:idx val="6"/>
          <c:order val="7"/>
          <c:tx>
            <c:strRef>
              <c:f>Sheet1!$H$6</c:f>
              <c:strCache>
                <c:ptCount val="1"/>
                <c:pt idx="0">
                  <c:v>Earned income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tx1"/>
                    </a:solidFill>
                    <a:uFillTx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Sheet1!$H$7</c:f>
              <c:numCache>
                <c:formatCode>#,##0.00</c:formatCode>
                <c:ptCount val="1"/>
                <c:pt idx="0">
                  <c:v>1.61</c:v>
                </c:pt>
              </c:numCache>
            </c:numRef>
          </c:val>
        </c:ser>
        <c:ser>
          <c:idx val="7"/>
          <c:order val="8"/>
          <c:tx>
            <c:strRef>
              <c:f>Sheet1!$I$6</c:f>
              <c:strCache>
                <c:ptCount val="1"/>
              </c:strCache>
            </c:strRef>
          </c:tx>
          <c:spPr>
            <a:noFill/>
            <a:ln>
              <a:solidFill>
                <a:schemeClr val="bg2"/>
              </a:solidFill>
              <a:prstDash val="lgDash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Sheet1!$I$7</c:f>
              <c:numCache>
                <c:formatCode>General</c:formatCode>
                <c:ptCount val="1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07652176"/>
        <c:axId val="307654136"/>
      </c:barChart>
      <c:catAx>
        <c:axId val="307652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one"/>
        <c:txPr>
          <a:bodyPr rot="0" vert="horz"/>
          <a:lstStyle/>
          <a:p>
            <a:pPr>
              <a:defRPr>
                <a:uFillTx/>
              </a:defRPr>
            </a:pPr>
            <a:endParaRPr lang="en-US"/>
          </a:p>
        </c:txPr>
        <c:crossAx val="307654136"/>
        <c:crosses val="autoZero"/>
        <c:auto val="1"/>
        <c:lblAlgn val="ctr"/>
        <c:lblOffset val="100"/>
        <c:tickMarkSkip val="1"/>
        <c:noMultiLvlLbl val="0"/>
      </c:catAx>
      <c:valAx>
        <c:axId val="307654136"/>
        <c:scaling>
          <c:orientation val="minMax"/>
          <c:max val="6.5"/>
          <c:min val="0"/>
        </c:scaling>
        <c:delete val="1"/>
        <c:axPos val="l"/>
        <c:numFmt formatCode="#,##0" sourceLinked="0"/>
        <c:majorTickMark val="out"/>
        <c:minorTickMark val="none"/>
        <c:tickLblPos val="nextTo"/>
        <c:crossAx val="307652176"/>
        <c:crosses val="autoZero"/>
        <c:crossBetween val="between"/>
        <c:majorUnit val="1"/>
      </c:valAx>
    </c:plotArea>
    <c:plotVisOnly val="1"/>
    <c:dispBlanksAs val="gap"/>
    <c:showDLblsOverMax val="0"/>
  </c:chart>
  <c:txPr>
    <a:bodyPr/>
    <a:lstStyle/>
    <a:p>
      <a:pPr marL="0" algn="ctr" defTabSz="914400" rtl="0" eaLnBrk="0" latinLnBrk="0" hangingPunct="0">
        <a:buNone/>
        <a:defRPr lang="en-US" sz="1400" b="0" kern="1200">
          <a:solidFill>
            <a:schemeClr val="tx1"/>
          </a:solidFill>
          <a:uFillTx/>
          <a:latin typeface="Proxima Nova" panose="020B0503030502060204" pitchFamily="34" charset="0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2.87885397204019E-2"/>
          <c:w val="0.78929702172295002"/>
          <c:h val="0.904522613065327"/>
        </c:manualLayout>
      </c:layout>
      <c:barChart>
        <c:barDir val="col"/>
        <c:grouping val="stacked"/>
        <c:varyColors val="0"/>
        <c:ser>
          <c:idx val="58"/>
          <c:order val="0"/>
          <c:tx>
            <c:strRef>
              <c:f>Sheet1!$B$1</c:f>
              <c:strCache>
                <c:ptCount val="1"/>
                <c:pt idx="0">
                  <c:v>Maintenance &amp; Hort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0.00</c:formatCode>
                <c:ptCount val="1"/>
                <c:pt idx="0">
                  <c:v>3.1</c:v>
                </c:pt>
              </c:numCache>
            </c:numRef>
          </c:val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Programs &amp; Planning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0.00</c:formatCode>
                <c:ptCount val="1"/>
                <c:pt idx="0">
                  <c:v>0.7</c:v>
                </c:pt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Public Art</c:v>
                </c:pt>
              </c:strCache>
            </c:strRef>
          </c:tx>
          <c:spPr>
            <a:solidFill>
              <a:schemeClr val="accent2">
                <a:lumMod val="10000"/>
                <a:lumOff val="9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0.00</c:formatCode>
                <c:ptCount val="1"/>
                <c:pt idx="0">
                  <c:v>0.72</c:v>
                </c:pt>
              </c:numCache>
            </c:numRef>
          </c:val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Public Outreach</c:v>
                </c:pt>
              </c:strCache>
            </c:strRef>
          </c:tx>
          <c:spPr>
            <a:solidFill>
              <a:schemeClr val="accent6">
                <a:lumMod val="10000"/>
                <a:lumOff val="9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aseline="0">
                    <a:solidFill>
                      <a:schemeClr val="tx1"/>
                    </a:solidFill>
                    <a:uFillTx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Sheet1!$E$2</c:f>
              <c:numCache>
                <c:formatCode>0.00</c:formatCode>
                <c:ptCount val="1"/>
                <c:pt idx="0">
                  <c:v>0.34</c:v>
                </c:pt>
              </c:numCache>
            </c:numRef>
          </c:val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Development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5.6563869627851496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Sheet1!$F$2</c:f>
              <c:numCache>
                <c:formatCode>0.00</c:formatCode>
                <c:ptCount val="1"/>
                <c:pt idx="0">
                  <c:v>0.88</c:v>
                </c:pt>
              </c:numCache>
            </c:numRef>
          </c:val>
        </c:ser>
        <c:ser>
          <c:idx val="4"/>
          <c:order val="5"/>
          <c:tx>
            <c:strRef>
              <c:f>Sheet1!$G$1</c:f>
              <c:strCache>
                <c:ptCount val="1"/>
                <c:pt idx="0">
                  <c:v>Admin</c:v>
                </c:pt>
              </c:strCache>
            </c:strRef>
          </c:tx>
          <c:spPr>
            <a:solidFill>
              <a:schemeClr val="tx2">
                <a:lumMod val="90000"/>
              </a:schemeClr>
            </a:solidFill>
          </c:spPr>
          <c:invertIfNegative val="0"/>
          <c:dPt>
            <c:idx val="0"/>
            <c:invertIfNegative val="0"/>
            <c:bubble3D val="0"/>
          </c:dPt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Sheet1!$G$2</c:f>
              <c:numCache>
                <c:formatCode>0.00</c:formatCode>
                <c:ptCount val="1"/>
                <c:pt idx="0">
                  <c:v>0.63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07656488"/>
        <c:axId val="307659232"/>
      </c:barChart>
      <c:catAx>
        <c:axId val="307656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vert="horz"/>
          <a:lstStyle/>
          <a:p>
            <a:pPr>
              <a:defRPr>
                <a:uFillTx/>
              </a:defRPr>
            </a:pPr>
            <a:endParaRPr lang="en-US"/>
          </a:p>
        </c:txPr>
        <c:crossAx val="3076592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07659232"/>
        <c:scaling>
          <c:orientation val="minMax"/>
          <c:max val="6.5"/>
          <c:min val="0"/>
        </c:scaling>
        <c:delete val="1"/>
        <c:axPos val="l"/>
        <c:numFmt formatCode="#,##0" sourceLinked="0"/>
        <c:majorTickMark val="out"/>
        <c:minorTickMark val="none"/>
        <c:tickLblPos val="nextTo"/>
        <c:crossAx val="307656488"/>
        <c:crosses val="autoZero"/>
        <c:crossBetween val="between"/>
        <c:majorUnit val="1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400">
          <a:uFillTx/>
          <a:latin typeface="Proxima Nova" panose="020B0503030502060204" pitchFamily="34" charset="0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2.87885397204019E-2"/>
          <c:w val="0.75765332760711235"/>
          <c:h val="0.904522613065327"/>
        </c:manualLayout>
      </c:layout>
      <c:barChart>
        <c:barDir val="col"/>
        <c:grouping val="stacked"/>
        <c:varyColors val="0"/>
        <c:ser>
          <c:idx val="58"/>
          <c:order val="0"/>
          <c:tx>
            <c:strRef>
              <c:f>Sheet1!$B$1</c:f>
              <c:strCache>
                <c:ptCount val="1"/>
                <c:pt idx="0">
                  <c:v>Maintenance &amp; Hort &amp; Rangers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0.00</c:formatCode>
                <c:ptCount val="1"/>
                <c:pt idx="0">
                  <c:v>2.8294206692359456</c:v>
                </c:pt>
              </c:numCache>
            </c:numRef>
          </c:val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Programs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0.00</c:formatCode>
                <c:ptCount val="1"/>
                <c:pt idx="0">
                  <c:v>0.49388119304501249</c:v>
                </c:pt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Public Art</c:v>
                </c:pt>
              </c:strCache>
            </c:strRef>
          </c:tx>
          <c:spPr>
            <a:solidFill>
              <a:schemeClr val="accent2">
                <a:lumMod val="10000"/>
                <a:lumOff val="9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0.00</c:formatCode>
                <c:ptCount val="1"/>
                <c:pt idx="0">
                  <c:v>0.59351608902932274</c:v>
                </c:pt>
              </c:numCache>
            </c:numRef>
          </c:val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Outreach</c:v>
                </c:pt>
              </c:strCache>
            </c:strRef>
          </c:tx>
          <c:spPr>
            <a:solidFill>
              <a:schemeClr val="accent6">
                <a:lumMod val="10000"/>
                <a:lumOff val="9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aseline="0">
                    <a:solidFill>
                      <a:schemeClr val="tx1"/>
                    </a:solidFill>
                    <a:uFillTx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Sheet1!$E$2</c:f>
              <c:numCache>
                <c:formatCode>0.00</c:formatCode>
                <c:ptCount val="1"/>
                <c:pt idx="0">
                  <c:v>0.25025279542665668</c:v>
                </c:pt>
              </c:numCache>
            </c:numRef>
          </c:val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Development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2.9736482845460666E-3"/>
                  <c:y val="-5.337125634256495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Sheet1!$F$2</c:f>
              <c:numCache>
                <c:formatCode>0.00</c:formatCode>
                <c:ptCount val="1"/>
                <c:pt idx="0">
                  <c:v>0.72707604467221199</c:v>
                </c:pt>
              </c:numCache>
            </c:numRef>
          </c:val>
        </c:ser>
        <c:ser>
          <c:idx val="4"/>
          <c:order val="5"/>
          <c:tx>
            <c:strRef>
              <c:f>Sheet1!$G$1</c:f>
              <c:strCache>
                <c:ptCount val="1"/>
                <c:pt idx="0">
                  <c:v>Admin</c:v>
                </c:pt>
              </c:strCache>
            </c:strRef>
          </c:tx>
          <c:spPr>
            <a:solidFill>
              <a:schemeClr val="tx2">
                <a:lumMod val="90000"/>
              </a:schemeClr>
            </a:solidFill>
          </c:spPr>
          <c:invertIfNegative val="0"/>
          <c:dPt>
            <c:idx val="0"/>
            <c:invertIfNegative val="0"/>
            <c:bubble3D val="0"/>
          </c:dPt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Sheet1!$G$2</c:f>
              <c:numCache>
                <c:formatCode>0.00</c:formatCode>
                <c:ptCount val="1"/>
                <c:pt idx="0">
                  <c:v>0.63752450547795991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07655704"/>
        <c:axId val="307656096"/>
      </c:barChart>
      <c:catAx>
        <c:axId val="307655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vert="horz"/>
          <a:lstStyle/>
          <a:p>
            <a:pPr>
              <a:defRPr>
                <a:uFillTx/>
              </a:defRPr>
            </a:pPr>
            <a:endParaRPr lang="en-US"/>
          </a:p>
        </c:txPr>
        <c:crossAx val="3076560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07656096"/>
        <c:scaling>
          <c:orientation val="minMax"/>
          <c:max val="6.5"/>
          <c:min val="0"/>
        </c:scaling>
        <c:delete val="0"/>
        <c:axPos val="l"/>
        <c:numFmt formatCode="#,##0" sourceLinked="0"/>
        <c:majorTickMark val="out"/>
        <c:minorTickMark val="none"/>
        <c:tickLblPos val="nextTo"/>
        <c:crossAx val="307655704"/>
        <c:crosses val="autoZero"/>
        <c:crossBetween val="between"/>
        <c:majorUnit val="1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8548383986795804"/>
          <c:y val="0.18533631035679732"/>
          <c:w val="0.39492578409708801"/>
          <c:h val="0.4852249871614812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400">
          <a:uFillTx/>
          <a:latin typeface="Proxima Nova" panose="020B0503030502060204" pitchFamily="34" charset="0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3904746281714776E-2"/>
          <c:y val="0"/>
          <c:w val="0.85436559492563424"/>
          <c:h val="0.89889623637945804"/>
        </c:manualLayout>
      </c:layout>
      <c:barChart>
        <c:barDir val="bar"/>
        <c:grouping val="stacked"/>
        <c:varyColors val="0"/>
        <c:ser>
          <c:idx val="58"/>
          <c:order val="0"/>
          <c:tx>
            <c:strRef>
              <c:f>Sheet1!$A$6</c:f>
              <c:strCache>
                <c:ptCount val="1"/>
                <c:pt idx="0">
                  <c:v>P2 new park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Lbls>
            <c:dLbl>
              <c:idx val="0"/>
              <c:layout>
                <c:manualLayout>
                  <c:x val="-2.8812056234781506E-3"/>
                  <c:y val="-2.7169640173415083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Sheet1!$A$7</c:f>
              <c:numCache>
                <c:formatCode>#,##0.00</c:formatCode>
                <c:ptCount val="1"/>
                <c:pt idx="0">
                  <c:v>0.65625</c:v>
                </c:pt>
              </c:numCache>
            </c:numRef>
          </c:val>
        </c:ser>
        <c:ser>
          <c:idx val="0"/>
          <c:order val="1"/>
          <c:tx>
            <c:strRef>
              <c:f>Sheet1!$B$6</c:f>
              <c:strCache>
                <c:ptCount val="1"/>
                <c:pt idx="0">
                  <c:v>Capital Plan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dLbl>
              <c:idx val="0"/>
              <c:layout>
                <c:manualLayout>
                  <c:x val="-1.4406028117390753E-3"/>
                  <c:y val="-2.2641366811179241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Sheet1!$B$7</c:f>
              <c:numCache>
                <c:formatCode>#,##0.00</c:formatCode>
                <c:ptCount val="1"/>
                <c:pt idx="0">
                  <c:v>0.376</c:v>
                </c:pt>
              </c:numCache>
            </c:numRef>
          </c:val>
        </c:ser>
        <c:ser>
          <c:idx val="2"/>
          <c:order val="2"/>
          <c:tx>
            <c:strRef>
              <c:f>Sheet1!$C$6</c:f>
              <c:strCache>
                <c:ptCount val="1"/>
                <c:pt idx="0">
                  <c:v>Chin lighting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Lbls>
            <c:dLbl>
              <c:idx val="0"/>
              <c:layout>
                <c:manualLayout>
                  <c:x val="-4.3218084352172259E-3"/>
                  <c:y val="-2.2641366811179241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  <a:uFillTx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Sheet1!$C$7</c:f>
              <c:numCache>
                <c:formatCode>#,##0.00</c:formatCode>
                <c:ptCount val="1"/>
                <c:pt idx="0">
                  <c:v>0.36847399999999997</c:v>
                </c:pt>
              </c:numCache>
            </c:numRef>
          </c:val>
        </c:ser>
        <c:ser>
          <c:idx val="1"/>
          <c:order val="3"/>
          <c:tx>
            <c:strRef>
              <c:f>Sheet1!$D$6</c:f>
              <c:strCache>
                <c:ptCount val="1"/>
                <c:pt idx="0">
                  <c:v>Carousel+CLG**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dLbl>
              <c:idx val="0"/>
              <c:layout>
                <c:manualLayout>
                  <c:x val="-5.6183509657823989E-2"/>
                  <c:y val="0.3079225886320370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>
                      <a:solidFill>
                        <a:schemeClr val="tx1"/>
                      </a:solidFill>
                      <a:uFillTx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1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  <a:uFillTx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Sheet1!$D$7</c:f>
              <c:numCache>
                <c:formatCode>#,##0.00</c:formatCode>
                <c:ptCount val="1"/>
                <c:pt idx="0">
                  <c:v>5.6000000000000001E-2</c:v>
                </c:pt>
              </c:numCache>
            </c:numRef>
          </c:val>
        </c:ser>
        <c:ser>
          <c:idx val="3"/>
          <c:order val="4"/>
          <c:tx>
            <c:strRef>
              <c:f>Sheet1!$E$6</c:f>
              <c:strCache>
                <c:ptCount val="1"/>
                <c:pt idx="0">
                  <c:v>IT*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dLbl>
              <c:idx val="0"/>
              <c:layout>
                <c:manualLayout>
                  <c:x val="6.1945920904780238E-2"/>
                  <c:y val="0.3169791353565089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Sheet1!$E$7</c:f>
              <c:numCache>
                <c:formatCode>#,##0.00</c:formatCode>
                <c:ptCount val="1"/>
                <c:pt idx="0">
                  <c:v>3.6999999999999998E-2</c:v>
                </c:pt>
              </c:numCache>
            </c:numRef>
          </c:val>
        </c:ser>
        <c:ser>
          <c:idx val="4"/>
          <c:order val="5"/>
          <c:tx>
            <c:strRef>
              <c:f>Sheet1!$F$6</c:f>
              <c:strCache>
                <c:ptCount val="1"/>
                <c:pt idx="0">
                  <c:v>BID TBD</c:v>
                </c:pt>
              </c:strCache>
            </c:strRef>
          </c:tx>
          <c:spPr>
            <a:solidFill>
              <a:schemeClr val="tx2">
                <a:lumMod val="9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-1.8113093448943362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Sheet1!$F$7</c:f>
              <c:numCache>
                <c:formatCode>#,##0.00</c:formatCode>
                <c:ptCount val="1"/>
                <c:pt idx="0">
                  <c:v>0.73099999999999998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61588520"/>
        <c:axId val="361582640"/>
      </c:barChart>
      <c:catAx>
        <c:axId val="36158852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one"/>
        <c:txPr>
          <a:bodyPr rot="0" vert="horz"/>
          <a:lstStyle/>
          <a:p>
            <a:pPr>
              <a:defRPr>
                <a:uFillTx/>
              </a:defRPr>
            </a:pPr>
            <a:endParaRPr lang="en-US"/>
          </a:p>
        </c:txPr>
        <c:crossAx val="361582640"/>
        <c:crosses val="autoZero"/>
        <c:auto val="1"/>
        <c:lblAlgn val="ctr"/>
        <c:lblOffset val="100"/>
        <c:noMultiLvlLbl val="0"/>
      </c:catAx>
      <c:valAx>
        <c:axId val="361582640"/>
        <c:scaling>
          <c:orientation val="minMax"/>
          <c:max val="2.5"/>
          <c:min val="0"/>
        </c:scaling>
        <c:delete val="0"/>
        <c:axPos val="b"/>
        <c:numFmt formatCode="#,##0.0" sourceLinked="0"/>
        <c:majorTickMark val="out"/>
        <c:minorTickMark val="none"/>
        <c:tickLblPos val="nextTo"/>
        <c:crossAx val="361588520"/>
        <c:crosses val="autoZero"/>
        <c:crossBetween val="between"/>
        <c:majorUnit val="0.5"/>
      </c:valAx>
    </c:plotArea>
    <c:plotVisOnly val="1"/>
    <c:dispBlanksAs val="gap"/>
    <c:showDLblsOverMax val="0"/>
  </c:chart>
  <c:txPr>
    <a:bodyPr/>
    <a:lstStyle/>
    <a:p>
      <a:pPr marL="0" algn="ctr" defTabSz="914400" rtl="0" eaLnBrk="0" latinLnBrk="0" hangingPunct="0">
        <a:buNone/>
        <a:defRPr lang="en-US" sz="1400" b="0" kern="1200">
          <a:solidFill>
            <a:schemeClr val="tx1"/>
          </a:solidFill>
          <a:uFillTx/>
          <a:latin typeface="Proxima Nova" panose="020B0503030502060204" pitchFamily="34" charset="0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F3CF9C-0BE2-407A-88AB-021F184AFF25}" type="doc">
      <dgm:prSet loTypeId="urn:microsoft.com/office/officeart/2005/8/layout/orgChart1" loCatId="hierarchy" qsTypeId="urn:microsoft.com/office/officeart/2005/8/quickstyle/simple3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D7A17BE8-D143-47A4-81F7-12638B299707}">
      <dgm:prSet phldrT="[Text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en-US" sz="900" b="0" dirty="0">
              <a:latin typeface="Proxima Nova" panose="020B0503030502060204" pitchFamily="34" charset="0"/>
            </a:rPr>
            <a:t>Jesse</a:t>
          </a:r>
          <a:r>
            <a:rPr lang="en-US" sz="900" b="1" dirty="0">
              <a:latin typeface="Proxima Nova" panose="020B0503030502060204" pitchFamily="34" charset="0"/>
            </a:rPr>
            <a:t> </a:t>
          </a:r>
          <a:r>
            <a:rPr lang="en-US" sz="900" dirty="0">
              <a:latin typeface="Proxima Nova" panose="020B0503030502060204" pitchFamily="34" charset="0"/>
            </a:rPr>
            <a:t/>
          </a:r>
          <a:br>
            <a:rPr lang="en-US" sz="900" dirty="0">
              <a:latin typeface="Proxima Nova" panose="020B0503030502060204" pitchFamily="34" charset="0"/>
            </a:rPr>
          </a:br>
          <a:r>
            <a:rPr lang="en-US" sz="900" dirty="0">
              <a:latin typeface="Proxima Nova" panose="020B0503030502060204" pitchFamily="34" charset="0"/>
            </a:rPr>
            <a:t>Exec Director</a:t>
          </a:r>
        </a:p>
      </dgm:t>
    </dgm:pt>
    <dgm:pt modelId="{674B2C75-8334-411A-B69C-64C2FBD59C7E}" type="parTrans" cxnId="{B045C545-377F-4D74-A5FC-EE91717BA65D}">
      <dgm:prSet/>
      <dgm:spPr/>
      <dgm:t>
        <a:bodyPr/>
        <a:lstStyle/>
        <a:p>
          <a:endParaRPr lang="en-US"/>
        </a:p>
      </dgm:t>
    </dgm:pt>
    <dgm:pt modelId="{D8B4F6C3-979F-448B-9927-D0EA98C8DD69}" type="sibTrans" cxnId="{B045C545-377F-4D74-A5FC-EE91717BA65D}">
      <dgm:prSet/>
      <dgm:spPr/>
      <dgm:t>
        <a:bodyPr/>
        <a:lstStyle/>
        <a:p>
          <a:endParaRPr lang="en-US"/>
        </a:p>
      </dgm:t>
    </dgm:pt>
    <dgm:pt modelId="{81C2B348-CD05-4D4A-9237-8A95E157A07B}">
      <dgm:prSet phldrT="[Text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en-US" sz="900" b="0" i="0" dirty="0">
              <a:latin typeface="Proxima Nova" panose="020B0503030502060204" pitchFamily="34" charset="0"/>
            </a:rPr>
            <a:t>Bob</a:t>
          </a:r>
          <a:r>
            <a:rPr lang="en-US" sz="900" dirty="0">
              <a:latin typeface="Proxima Nova" panose="020B0503030502060204" pitchFamily="34" charset="0"/>
            </a:rPr>
            <a:t/>
          </a:r>
          <a:br>
            <a:rPr lang="en-US" sz="900" dirty="0">
              <a:latin typeface="Proxima Nova" panose="020B0503030502060204" pitchFamily="34" charset="0"/>
            </a:rPr>
          </a:br>
          <a:r>
            <a:rPr lang="en-US" sz="900" dirty="0" err="1" smtClean="0">
              <a:latin typeface="Proxima Nova" panose="020B0503030502060204" pitchFamily="34" charset="0"/>
            </a:rPr>
            <a:t>Maint</a:t>
          </a:r>
          <a:r>
            <a:rPr lang="en-US" sz="900" dirty="0" smtClean="0">
              <a:latin typeface="Proxima Nova" panose="020B0503030502060204" pitchFamily="34" charset="0"/>
            </a:rPr>
            <a:t>. &amp; Capital Director</a:t>
          </a:r>
          <a:endParaRPr lang="en-US" sz="900" dirty="0">
            <a:latin typeface="Proxima Nova" panose="020B0503030502060204" pitchFamily="34" charset="0"/>
          </a:endParaRPr>
        </a:p>
      </dgm:t>
    </dgm:pt>
    <dgm:pt modelId="{88E556FD-0012-4FA7-8DEC-456ADD8D8CB4}" type="parTrans" cxnId="{F215CBB6-0EA6-4B0A-819E-46213A7B7516}">
      <dgm:prSet/>
      <dgm:spPr>
        <a:solidFill>
          <a:schemeClr val="bg1">
            <a:lumMod val="95000"/>
          </a:schemeClr>
        </a:solidFill>
      </dgm:spPr>
      <dgm:t>
        <a:bodyPr/>
        <a:lstStyle/>
        <a:p>
          <a:endParaRPr lang="en-US" sz="900">
            <a:latin typeface="Proxima Nova" panose="020B0503030502060204" pitchFamily="34" charset="0"/>
          </a:endParaRPr>
        </a:p>
      </dgm:t>
    </dgm:pt>
    <dgm:pt modelId="{F84CC40B-328A-48A1-8FE6-9555DF72481D}" type="sibTrans" cxnId="{F215CBB6-0EA6-4B0A-819E-46213A7B7516}">
      <dgm:prSet/>
      <dgm:spPr/>
      <dgm:t>
        <a:bodyPr/>
        <a:lstStyle/>
        <a:p>
          <a:endParaRPr lang="en-US"/>
        </a:p>
      </dgm:t>
    </dgm:pt>
    <dgm:pt modelId="{DE0F8B8A-1A9C-49EA-9C6F-C284A98F08C3}">
      <dgm:prSet phldrT="[Text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sz="900" dirty="0" smtClean="0">
              <a:latin typeface="Proxima Nova" panose="020B0503030502060204" pitchFamily="34" charset="0"/>
            </a:rPr>
            <a:t>OUTREACH</a:t>
          </a:r>
          <a:endParaRPr lang="en-US" sz="900" dirty="0">
            <a:latin typeface="Proxima Nova" panose="020B0503030502060204" pitchFamily="34" charset="0"/>
          </a:endParaRPr>
        </a:p>
      </dgm:t>
    </dgm:pt>
    <dgm:pt modelId="{C70B0F28-77CB-4E72-BC23-9ABB9DDA7E38}" type="parTrans" cxnId="{2151213A-ABD4-48F4-BB47-6749F8E6E074}">
      <dgm:prSet/>
      <dgm:spPr>
        <a:solidFill>
          <a:schemeClr val="bg1">
            <a:lumMod val="95000"/>
          </a:schemeClr>
        </a:solidFill>
      </dgm:spPr>
      <dgm:t>
        <a:bodyPr/>
        <a:lstStyle/>
        <a:p>
          <a:endParaRPr lang="en-US" sz="900">
            <a:latin typeface="Proxima Nova" panose="020B0503030502060204" pitchFamily="34" charset="0"/>
          </a:endParaRPr>
        </a:p>
      </dgm:t>
    </dgm:pt>
    <dgm:pt modelId="{95BFDAB7-846D-4BEF-81ED-2311F8E628F1}" type="sibTrans" cxnId="{2151213A-ABD4-48F4-BB47-6749F8E6E074}">
      <dgm:prSet/>
      <dgm:spPr/>
      <dgm:t>
        <a:bodyPr/>
        <a:lstStyle/>
        <a:p>
          <a:endParaRPr lang="en-US"/>
        </a:p>
      </dgm:t>
    </dgm:pt>
    <dgm:pt modelId="{3C48D231-65B1-44B5-AEEC-A49EEEAB1A8A}">
      <dgm:prSet phldrT="[Text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sz="900" dirty="0" smtClean="0">
              <a:latin typeface="Proxima Nova" panose="020B0503030502060204" pitchFamily="34" charset="0"/>
            </a:rPr>
            <a:t>FINANCE &amp; ADMIN</a:t>
          </a:r>
          <a:endParaRPr lang="en-US" sz="900" dirty="0">
            <a:latin typeface="Proxima Nova" panose="020B0503030502060204" pitchFamily="34" charset="0"/>
          </a:endParaRPr>
        </a:p>
      </dgm:t>
    </dgm:pt>
    <dgm:pt modelId="{6D56255A-3A05-4282-BB50-63CD4D8AF382}" type="parTrans" cxnId="{2A8205FA-D49D-4DEB-9D47-AB182B13BA66}">
      <dgm:prSet/>
      <dgm:spPr>
        <a:solidFill>
          <a:schemeClr val="bg1">
            <a:lumMod val="95000"/>
          </a:schemeClr>
        </a:solidFill>
      </dgm:spPr>
      <dgm:t>
        <a:bodyPr/>
        <a:lstStyle/>
        <a:p>
          <a:endParaRPr lang="en-US" sz="900">
            <a:latin typeface="Proxima Nova" panose="020B0503030502060204" pitchFamily="34" charset="0"/>
          </a:endParaRPr>
        </a:p>
      </dgm:t>
    </dgm:pt>
    <dgm:pt modelId="{7A3D06FD-7725-4C52-9CC5-07D3A96C5E7B}" type="sibTrans" cxnId="{2A8205FA-D49D-4DEB-9D47-AB182B13BA66}">
      <dgm:prSet/>
      <dgm:spPr/>
      <dgm:t>
        <a:bodyPr/>
        <a:lstStyle/>
        <a:p>
          <a:endParaRPr lang="en-US"/>
        </a:p>
      </dgm:t>
    </dgm:pt>
    <dgm:pt modelId="{3855963A-3382-4F64-AABB-9A4C683B933D}">
      <dgm:prSet phldrT="[Text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sz="900" dirty="0" smtClean="0">
              <a:latin typeface="Proxima Nova" panose="020B0503030502060204" pitchFamily="34" charset="0"/>
            </a:rPr>
            <a:t>FINANCE &amp; ADMIN</a:t>
          </a:r>
          <a:endParaRPr lang="en-US" sz="900" dirty="0">
            <a:latin typeface="Proxima Nova" panose="020B0503030502060204" pitchFamily="34" charset="0"/>
          </a:endParaRPr>
        </a:p>
      </dgm:t>
    </dgm:pt>
    <dgm:pt modelId="{F3FC859B-966C-4DB8-B978-9619F467BEE2}" type="parTrans" cxnId="{9ADF2C02-F1AE-4F3B-B411-3FB831A9FDBF}">
      <dgm:prSet/>
      <dgm:spPr>
        <a:solidFill>
          <a:schemeClr val="bg1">
            <a:lumMod val="95000"/>
          </a:schemeClr>
        </a:solidFill>
      </dgm:spPr>
      <dgm:t>
        <a:bodyPr/>
        <a:lstStyle/>
        <a:p>
          <a:endParaRPr lang="en-US" sz="900">
            <a:latin typeface="Proxima Nova" panose="020B0503030502060204" pitchFamily="34" charset="0"/>
          </a:endParaRPr>
        </a:p>
      </dgm:t>
    </dgm:pt>
    <dgm:pt modelId="{9CB04F63-2AFA-46F2-9DF9-3921E78C1ED8}" type="sibTrans" cxnId="{9ADF2C02-F1AE-4F3B-B411-3FB831A9FDBF}">
      <dgm:prSet/>
      <dgm:spPr/>
      <dgm:t>
        <a:bodyPr/>
        <a:lstStyle/>
        <a:p>
          <a:endParaRPr lang="en-US"/>
        </a:p>
      </dgm:t>
    </dgm:pt>
    <dgm:pt modelId="{8C3E0867-7EAC-46F0-8D0D-3695DCAB2368}">
      <dgm:prSet phldrT="[Text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sz="900" dirty="0" smtClean="0">
              <a:latin typeface="Proxima Nova" panose="020B0503030502060204" pitchFamily="34" charset="0"/>
            </a:rPr>
            <a:t>MAINT.</a:t>
          </a:r>
          <a:endParaRPr lang="en-US" sz="900" dirty="0">
            <a:latin typeface="Proxima Nova" panose="020B0503030502060204" pitchFamily="34" charset="0"/>
          </a:endParaRPr>
        </a:p>
      </dgm:t>
    </dgm:pt>
    <dgm:pt modelId="{38553FE9-C10A-4BF0-9798-740BA936E595}" type="parTrans" cxnId="{55C1DFF6-F889-45DE-8D21-A3A4D2383635}">
      <dgm:prSet/>
      <dgm:spPr>
        <a:solidFill>
          <a:schemeClr val="bg1">
            <a:lumMod val="95000"/>
          </a:schemeClr>
        </a:solidFill>
      </dgm:spPr>
      <dgm:t>
        <a:bodyPr/>
        <a:lstStyle/>
        <a:p>
          <a:endParaRPr lang="en-US" sz="900">
            <a:latin typeface="Proxima Nova" panose="020B0503030502060204" pitchFamily="34" charset="0"/>
          </a:endParaRPr>
        </a:p>
      </dgm:t>
    </dgm:pt>
    <dgm:pt modelId="{F92EA371-B8F1-4CDB-978A-C88AD748AB12}" type="sibTrans" cxnId="{55C1DFF6-F889-45DE-8D21-A3A4D2383635}">
      <dgm:prSet/>
      <dgm:spPr/>
      <dgm:t>
        <a:bodyPr/>
        <a:lstStyle/>
        <a:p>
          <a:endParaRPr lang="en-US"/>
        </a:p>
      </dgm:t>
    </dgm:pt>
    <dgm:pt modelId="{1F75241D-EA28-4C7E-A2F6-69DFCD5DB74B}">
      <dgm:prSet phldrT="[Text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sz="900" dirty="0" smtClean="0">
              <a:latin typeface="Proxima Nova" panose="020B0503030502060204" pitchFamily="34" charset="0"/>
            </a:rPr>
            <a:t>MAINT.</a:t>
          </a:r>
          <a:endParaRPr lang="en-US" sz="900" dirty="0">
            <a:latin typeface="Proxima Nova" panose="020B0503030502060204" pitchFamily="34" charset="0"/>
          </a:endParaRPr>
        </a:p>
      </dgm:t>
    </dgm:pt>
    <dgm:pt modelId="{F1F663D2-EAD2-40CA-A73E-D211C7CF226B}" type="parTrans" cxnId="{9450B468-D116-4D0D-B640-072576801118}">
      <dgm:prSet/>
      <dgm:spPr>
        <a:solidFill>
          <a:schemeClr val="bg1">
            <a:lumMod val="95000"/>
          </a:schemeClr>
        </a:solidFill>
      </dgm:spPr>
      <dgm:t>
        <a:bodyPr/>
        <a:lstStyle/>
        <a:p>
          <a:endParaRPr lang="en-US" sz="900">
            <a:latin typeface="Proxima Nova" panose="020B0503030502060204" pitchFamily="34" charset="0"/>
          </a:endParaRPr>
        </a:p>
      </dgm:t>
    </dgm:pt>
    <dgm:pt modelId="{04C7437C-0DFF-4244-A922-808D32DD99F0}" type="sibTrans" cxnId="{9450B468-D116-4D0D-B640-072576801118}">
      <dgm:prSet/>
      <dgm:spPr/>
      <dgm:t>
        <a:bodyPr/>
        <a:lstStyle/>
        <a:p>
          <a:endParaRPr lang="en-US"/>
        </a:p>
      </dgm:t>
    </dgm:pt>
    <dgm:pt modelId="{F0EE29B4-4E27-4014-9549-0C6F792BE2D2}">
      <dgm:prSet phldrT="[Text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sz="900" dirty="0" smtClean="0">
              <a:latin typeface="Proxima Nova" panose="020B0503030502060204" pitchFamily="34" charset="0"/>
            </a:rPr>
            <a:t>MAINT.</a:t>
          </a:r>
          <a:endParaRPr lang="en-US" sz="900" dirty="0">
            <a:latin typeface="Proxima Nova" panose="020B0503030502060204" pitchFamily="34" charset="0"/>
          </a:endParaRPr>
        </a:p>
      </dgm:t>
    </dgm:pt>
    <dgm:pt modelId="{CC4CB52D-AC8D-4F80-9F6C-330842269B41}" type="parTrans" cxnId="{31CAB98A-6288-4865-A09E-4817872408B2}">
      <dgm:prSet/>
      <dgm:spPr>
        <a:solidFill>
          <a:schemeClr val="bg1">
            <a:lumMod val="95000"/>
          </a:schemeClr>
        </a:solidFill>
      </dgm:spPr>
      <dgm:t>
        <a:bodyPr/>
        <a:lstStyle/>
        <a:p>
          <a:endParaRPr lang="en-US" sz="900">
            <a:latin typeface="Proxima Nova" panose="020B0503030502060204" pitchFamily="34" charset="0"/>
          </a:endParaRPr>
        </a:p>
      </dgm:t>
    </dgm:pt>
    <dgm:pt modelId="{BD29A24B-C390-441D-9B81-825E409FF80B}" type="sibTrans" cxnId="{31CAB98A-6288-4865-A09E-4817872408B2}">
      <dgm:prSet/>
      <dgm:spPr/>
      <dgm:t>
        <a:bodyPr/>
        <a:lstStyle/>
        <a:p>
          <a:endParaRPr lang="en-US"/>
        </a:p>
      </dgm:t>
    </dgm:pt>
    <dgm:pt modelId="{C2C843F8-520D-4065-AB8E-06ED1E804D69}">
      <dgm:prSet phldrT="[Text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en-US" sz="900" dirty="0">
              <a:latin typeface="Proxima Nova" panose="020B0503030502060204" pitchFamily="34" charset="0"/>
            </a:rPr>
            <a:t>Tracey</a:t>
          </a:r>
          <a:br>
            <a:rPr lang="en-US" sz="900" dirty="0">
              <a:latin typeface="Proxima Nova" panose="020B0503030502060204" pitchFamily="34" charset="0"/>
            </a:rPr>
          </a:br>
          <a:r>
            <a:rPr lang="en-US" sz="900" dirty="0">
              <a:latin typeface="Proxima Nova" panose="020B0503030502060204" pitchFamily="34" charset="0"/>
            </a:rPr>
            <a:t>Director of Finance &amp; Admin</a:t>
          </a:r>
        </a:p>
      </dgm:t>
    </dgm:pt>
    <dgm:pt modelId="{A950A108-2EFC-4C26-B448-E0DAF2EF8181}" type="parTrans" cxnId="{0F8288FC-A04D-4F9F-925D-D72B7D6ED277}">
      <dgm:prSet/>
      <dgm:spPr>
        <a:solidFill>
          <a:schemeClr val="bg1">
            <a:lumMod val="95000"/>
          </a:schemeClr>
        </a:solidFill>
      </dgm:spPr>
      <dgm:t>
        <a:bodyPr/>
        <a:lstStyle/>
        <a:p>
          <a:endParaRPr lang="en-US" sz="900">
            <a:latin typeface="Proxima Nova" panose="020B0503030502060204" pitchFamily="34" charset="0"/>
          </a:endParaRPr>
        </a:p>
      </dgm:t>
    </dgm:pt>
    <dgm:pt modelId="{7632BB3D-9AF6-4E5D-BBB7-966EE51B6502}" type="sibTrans" cxnId="{0F8288FC-A04D-4F9F-925D-D72B7D6ED277}">
      <dgm:prSet/>
      <dgm:spPr/>
      <dgm:t>
        <a:bodyPr/>
        <a:lstStyle/>
        <a:p>
          <a:endParaRPr lang="en-US"/>
        </a:p>
      </dgm:t>
    </dgm:pt>
    <dgm:pt modelId="{02C7B448-3932-4D12-B11A-E4EBDBB7C8A0}">
      <dgm:prSet phldrT="[Text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en-US" sz="900" dirty="0" smtClean="0">
              <a:latin typeface="Proxima Nova" panose="020B0503030502060204" pitchFamily="34" charset="0"/>
            </a:rPr>
            <a:t>David             Senior </a:t>
          </a:r>
          <a:r>
            <a:rPr lang="en-US" sz="900" dirty="0" err="1" smtClean="0">
              <a:latin typeface="Proxima Nova" panose="020B0503030502060204" pitchFamily="34" charset="0"/>
            </a:rPr>
            <a:t>Devel</a:t>
          </a:r>
          <a:r>
            <a:rPr lang="en-US" sz="900" dirty="0" smtClean="0">
              <a:latin typeface="Proxima Nova" panose="020B0503030502060204" pitchFamily="34" charset="0"/>
            </a:rPr>
            <a:t>. Officer</a:t>
          </a:r>
          <a:endParaRPr lang="en-US" sz="900" dirty="0">
            <a:latin typeface="Proxima Nova" panose="020B0503030502060204" pitchFamily="34" charset="0"/>
          </a:endParaRPr>
        </a:p>
      </dgm:t>
    </dgm:pt>
    <dgm:pt modelId="{F79EA4E2-4923-401A-8FA8-E5E34499360E}" type="parTrans" cxnId="{79452552-4159-4181-B3FE-5A7D74D6D049}">
      <dgm:prSet/>
      <dgm:spPr>
        <a:solidFill>
          <a:schemeClr val="bg1">
            <a:lumMod val="95000"/>
          </a:schemeClr>
        </a:solidFill>
      </dgm:spPr>
      <dgm:t>
        <a:bodyPr/>
        <a:lstStyle/>
        <a:p>
          <a:endParaRPr lang="en-US" sz="900">
            <a:latin typeface="Proxima Nova" panose="020B0503030502060204" pitchFamily="34" charset="0"/>
          </a:endParaRPr>
        </a:p>
      </dgm:t>
    </dgm:pt>
    <dgm:pt modelId="{9B3C6D09-9928-42E7-8C20-A4928D2EADEE}" type="sibTrans" cxnId="{79452552-4159-4181-B3FE-5A7D74D6D049}">
      <dgm:prSet/>
      <dgm:spPr/>
      <dgm:t>
        <a:bodyPr/>
        <a:lstStyle/>
        <a:p>
          <a:endParaRPr lang="en-US"/>
        </a:p>
      </dgm:t>
    </dgm:pt>
    <dgm:pt modelId="{02A20914-FE66-48C9-8D47-A41FDA191C18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900" dirty="0" smtClean="0">
              <a:latin typeface="Proxima Nova" panose="020B0503030502060204" pitchFamily="34" charset="0"/>
            </a:rPr>
            <a:t>Tyler</a:t>
          </a:r>
        </a:p>
        <a:p>
          <a:r>
            <a:rPr lang="en-US" sz="900" dirty="0" smtClean="0">
              <a:latin typeface="Proxima Nova" panose="020B0503030502060204" pitchFamily="34" charset="0"/>
            </a:rPr>
            <a:t>Ranger</a:t>
          </a:r>
          <a:endParaRPr lang="en-US" sz="900" dirty="0">
            <a:latin typeface="Proxima Nova" panose="020B0503030502060204" pitchFamily="34" charset="0"/>
          </a:endParaRPr>
        </a:p>
      </dgm:t>
    </dgm:pt>
    <dgm:pt modelId="{C8649AE6-0885-4550-AB44-15EDCDFBF812}" type="parTrans" cxnId="{2F1A7FB2-5CB7-4392-87C4-97242AF001A9}">
      <dgm:prSet/>
      <dgm:spPr>
        <a:solidFill>
          <a:schemeClr val="bg1">
            <a:lumMod val="95000"/>
          </a:schemeClr>
        </a:solidFill>
      </dgm:spPr>
      <dgm:t>
        <a:bodyPr/>
        <a:lstStyle/>
        <a:p>
          <a:endParaRPr lang="en-US" sz="900">
            <a:latin typeface="Proxima Nova" panose="020B0503030502060204" pitchFamily="34" charset="0"/>
          </a:endParaRPr>
        </a:p>
      </dgm:t>
    </dgm:pt>
    <dgm:pt modelId="{6941BAEC-32C8-458B-8E95-8A7808621C3B}" type="sibTrans" cxnId="{2F1A7FB2-5CB7-4392-87C4-97242AF001A9}">
      <dgm:prSet/>
      <dgm:spPr/>
      <dgm:t>
        <a:bodyPr/>
        <a:lstStyle/>
        <a:p>
          <a:endParaRPr lang="en-US"/>
        </a:p>
      </dgm:t>
    </dgm:pt>
    <dgm:pt modelId="{1E9E845E-8034-4874-BD8A-D42E9B7833E0}">
      <dgm:prSet phldrT="[Text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sz="900" dirty="0" smtClean="0">
              <a:latin typeface="Proxima Nova" panose="020B0503030502060204" pitchFamily="34" charset="0"/>
            </a:rPr>
            <a:t>DEVEL.</a:t>
          </a:r>
          <a:endParaRPr lang="en-US" sz="900" dirty="0">
            <a:latin typeface="Proxima Nova" panose="020B0503030502060204" pitchFamily="34" charset="0"/>
          </a:endParaRPr>
        </a:p>
      </dgm:t>
    </dgm:pt>
    <dgm:pt modelId="{48D49C10-25D2-4815-A555-1F99A11E16CD}" type="parTrans" cxnId="{BCE9E6C6-F472-4F80-9C72-BE904AF90D80}">
      <dgm:prSet/>
      <dgm:spPr>
        <a:solidFill>
          <a:schemeClr val="bg1">
            <a:lumMod val="95000"/>
          </a:schemeClr>
        </a:solidFill>
      </dgm:spPr>
      <dgm:t>
        <a:bodyPr/>
        <a:lstStyle/>
        <a:p>
          <a:endParaRPr lang="en-US" sz="900">
            <a:latin typeface="Proxima Nova" panose="020B0503030502060204" pitchFamily="34" charset="0"/>
          </a:endParaRPr>
        </a:p>
      </dgm:t>
    </dgm:pt>
    <dgm:pt modelId="{59DA3648-D140-4F15-AF47-470E2EEF69C2}" type="sibTrans" cxnId="{BCE9E6C6-F472-4F80-9C72-BE904AF90D80}">
      <dgm:prSet/>
      <dgm:spPr/>
      <dgm:t>
        <a:bodyPr/>
        <a:lstStyle/>
        <a:p>
          <a:endParaRPr lang="en-US"/>
        </a:p>
      </dgm:t>
    </dgm:pt>
    <dgm:pt modelId="{E33CA7AB-51AA-477D-A7DD-F5A4176B05CA}">
      <dgm:prSet phldrT="[Text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sz="900" dirty="0" smtClean="0">
              <a:latin typeface="Proxima Nova" panose="020B0503030502060204" pitchFamily="34" charset="0"/>
            </a:rPr>
            <a:t>PROGRAMS</a:t>
          </a:r>
          <a:endParaRPr lang="en-US" sz="900" dirty="0">
            <a:latin typeface="Proxima Nova" panose="020B0503030502060204" pitchFamily="34" charset="0"/>
          </a:endParaRPr>
        </a:p>
      </dgm:t>
    </dgm:pt>
    <dgm:pt modelId="{93172E5C-74DF-45A8-9622-0A0FA019326E}" type="parTrans" cxnId="{00719537-70B5-42F1-9390-797717FAC1A3}">
      <dgm:prSet/>
      <dgm:spPr>
        <a:solidFill>
          <a:schemeClr val="bg1">
            <a:lumMod val="95000"/>
          </a:schemeClr>
        </a:solidFill>
      </dgm:spPr>
      <dgm:t>
        <a:bodyPr/>
        <a:lstStyle/>
        <a:p>
          <a:endParaRPr lang="en-US" sz="900">
            <a:latin typeface="Proxima Nova" panose="020B0503030502060204" pitchFamily="34" charset="0"/>
          </a:endParaRPr>
        </a:p>
      </dgm:t>
    </dgm:pt>
    <dgm:pt modelId="{99187D96-94AA-4BF4-B3D4-0EFE8EF9E7D4}" type="sibTrans" cxnId="{00719537-70B5-42F1-9390-797717FAC1A3}">
      <dgm:prSet/>
      <dgm:spPr/>
      <dgm:t>
        <a:bodyPr/>
        <a:lstStyle/>
        <a:p>
          <a:endParaRPr lang="en-US"/>
        </a:p>
      </dgm:t>
    </dgm:pt>
    <dgm:pt modelId="{BCE2EAAD-E629-4A75-9E55-E9381C2EBD35}">
      <dgm:prSet phldrT="[Text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sz="900" dirty="0" smtClean="0">
              <a:latin typeface="Proxima Nova" panose="020B0503030502060204" pitchFamily="34" charset="0"/>
            </a:rPr>
            <a:t>PUBLIC ART</a:t>
          </a:r>
          <a:endParaRPr lang="en-US" sz="900" dirty="0">
            <a:latin typeface="Proxima Nova" panose="020B0503030502060204" pitchFamily="34" charset="0"/>
          </a:endParaRPr>
        </a:p>
      </dgm:t>
    </dgm:pt>
    <dgm:pt modelId="{D56E4D41-4420-4357-9B95-C7FCEB495B92}" type="parTrans" cxnId="{3F652407-BD3D-4C56-9B0B-DFED76A65DE2}">
      <dgm:prSet/>
      <dgm:spPr>
        <a:solidFill>
          <a:schemeClr val="bg1">
            <a:lumMod val="95000"/>
          </a:schemeClr>
        </a:solidFill>
      </dgm:spPr>
      <dgm:t>
        <a:bodyPr/>
        <a:lstStyle/>
        <a:p>
          <a:endParaRPr lang="en-US" sz="900">
            <a:latin typeface="Proxima Nova" panose="020B0503030502060204" pitchFamily="34" charset="0"/>
          </a:endParaRPr>
        </a:p>
      </dgm:t>
    </dgm:pt>
    <dgm:pt modelId="{332AA68F-814E-4461-A7AB-492DCE42C63F}" type="sibTrans" cxnId="{3F652407-BD3D-4C56-9B0B-DFED76A65DE2}">
      <dgm:prSet/>
      <dgm:spPr/>
      <dgm:t>
        <a:bodyPr/>
        <a:lstStyle/>
        <a:p>
          <a:endParaRPr lang="en-US"/>
        </a:p>
      </dgm:t>
    </dgm:pt>
    <dgm:pt modelId="{69239AEF-18C8-4402-B4D8-38F620F8CBBA}">
      <dgm:prSet phldrT="[Text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sz="900" dirty="0" smtClean="0">
              <a:latin typeface="Proxima Nova" panose="020B0503030502060204" pitchFamily="34" charset="0"/>
            </a:rPr>
            <a:t>VOLUNTEER</a:t>
          </a:r>
          <a:endParaRPr lang="en-US" sz="900" dirty="0">
            <a:latin typeface="Proxima Nova" panose="020B0503030502060204" pitchFamily="34" charset="0"/>
          </a:endParaRPr>
        </a:p>
      </dgm:t>
    </dgm:pt>
    <dgm:pt modelId="{9A0D12CC-B635-4C20-8573-4D9886179FF2}" type="parTrans" cxnId="{903000D5-DA61-4292-BE2D-22E5964C7D59}">
      <dgm:prSet/>
      <dgm:spPr>
        <a:solidFill>
          <a:schemeClr val="bg1">
            <a:lumMod val="95000"/>
          </a:schemeClr>
        </a:solidFill>
      </dgm:spPr>
      <dgm:t>
        <a:bodyPr/>
        <a:lstStyle/>
        <a:p>
          <a:endParaRPr lang="en-US" sz="900">
            <a:latin typeface="Proxima Nova" panose="020B0503030502060204" pitchFamily="34" charset="0"/>
          </a:endParaRPr>
        </a:p>
      </dgm:t>
    </dgm:pt>
    <dgm:pt modelId="{D122DCC3-CE6E-487B-A6A6-0333C6AEDD72}" type="sibTrans" cxnId="{903000D5-DA61-4292-BE2D-22E5964C7D59}">
      <dgm:prSet/>
      <dgm:spPr/>
      <dgm:t>
        <a:bodyPr/>
        <a:lstStyle/>
        <a:p>
          <a:endParaRPr lang="en-US"/>
        </a:p>
      </dgm:t>
    </dgm:pt>
    <dgm:pt modelId="{BFD98243-08E8-459F-8447-C39EC2E0F1CD}">
      <dgm:prSet phldrT="[Text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sz="900" dirty="0" smtClean="0">
              <a:latin typeface="Proxima Nova" panose="020B0503030502060204" pitchFamily="34" charset="0"/>
            </a:rPr>
            <a:t>FINANCE &amp; ADMIN</a:t>
          </a:r>
          <a:endParaRPr lang="en-US" sz="900" dirty="0">
            <a:latin typeface="Proxima Nova" panose="020B0503030502060204" pitchFamily="34" charset="0"/>
          </a:endParaRPr>
        </a:p>
      </dgm:t>
    </dgm:pt>
    <dgm:pt modelId="{D546CD19-923F-4A71-847B-6ABDAF33E262}" type="parTrans" cxnId="{180C4F67-12A6-4616-A0F5-FD831B6FB834}">
      <dgm:prSet/>
      <dgm:spPr>
        <a:solidFill>
          <a:schemeClr val="bg1">
            <a:lumMod val="95000"/>
          </a:schemeClr>
        </a:solidFill>
      </dgm:spPr>
      <dgm:t>
        <a:bodyPr/>
        <a:lstStyle/>
        <a:p>
          <a:endParaRPr lang="en-US" sz="900">
            <a:latin typeface="Proxima Nova" panose="020B0503030502060204" pitchFamily="34" charset="0"/>
          </a:endParaRPr>
        </a:p>
      </dgm:t>
    </dgm:pt>
    <dgm:pt modelId="{4DC29485-997D-4753-AD35-229C38AB85BB}" type="sibTrans" cxnId="{180C4F67-12A6-4616-A0F5-FD831B6FB834}">
      <dgm:prSet/>
      <dgm:spPr/>
      <dgm:t>
        <a:bodyPr/>
        <a:lstStyle/>
        <a:p>
          <a:endParaRPr lang="en-US"/>
        </a:p>
      </dgm:t>
    </dgm:pt>
    <dgm:pt modelId="{6A71E243-AD40-4355-8A2D-DE6A50296D43}">
      <dgm:prSet phldrT="[Text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en-US" sz="900" dirty="0">
              <a:latin typeface="Proxima Nova" panose="020B0503030502060204" pitchFamily="34" charset="0"/>
            </a:rPr>
            <a:t>Alex</a:t>
          </a:r>
          <a:br>
            <a:rPr lang="en-US" sz="900" dirty="0">
              <a:latin typeface="Proxima Nova" panose="020B0503030502060204" pitchFamily="34" charset="0"/>
            </a:rPr>
          </a:br>
          <a:r>
            <a:rPr lang="en-US" sz="900" dirty="0">
              <a:latin typeface="Proxima Nova" panose="020B0503030502060204" pitchFamily="34" charset="0"/>
            </a:rPr>
            <a:t>Director of Development</a:t>
          </a:r>
        </a:p>
      </dgm:t>
    </dgm:pt>
    <dgm:pt modelId="{2DF77167-8E72-4CE6-B0FE-5F43028D52AB}" type="sibTrans" cxnId="{635D430A-2959-4EF5-974B-C60741586A6D}">
      <dgm:prSet/>
      <dgm:spPr/>
      <dgm:t>
        <a:bodyPr/>
        <a:lstStyle/>
        <a:p>
          <a:endParaRPr lang="en-US"/>
        </a:p>
      </dgm:t>
    </dgm:pt>
    <dgm:pt modelId="{AA58785E-A260-41F7-A6E8-A64AC8D322E1}" type="parTrans" cxnId="{635D430A-2959-4EF5-974B-C60741586A6D}">
      <dgm:prSet/>
      <dgm:spPr>
        <a:solidFill>
          <a:schemeClr val="bg1">
            <a:lumMod val="95000"/>
          </a:schemeClr>
        </a:solidFill>
      </dgm:spPr>
      <dgm:t>
        <a:bodyPr/>
        <a:lstStyle/>
        <a:p>
          <a:endParaRPr lang="en-US" sz="900">
            <a:latin typeface="Proxima Nova" panose="020B0503030502060204" pitchFamily="34" charset="0"/>
          </a:endParaRPr>
        </a:p>
      </dgm:t>
    </dgm:pt>
    <dgm:pt modelId="{B316CA04-F302-40C0-B886-0E7282BD702B}">
      <dgm:prSet phldrT="[Text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en-US" sz="900" dirty="0">
              <a:latin typeface="Proxima Nova" panose="020B0503030502060204" pitchFamily="34" charset="0"/>
            </a:rPr>
            <a:t>Keelin </a:t>
          </a:r>
          <a:br>
            <a:rPr lang="en-US" sz="900" dirty="0">
              <a:latin typeface="Proxima Nova" panose="020B0503030502060204" pitchFamily="34" charset="0"/>
            </a:rPr>
          </a:br>
          <a:r>
            <a:rPr lang="en-US" sz="900" dirty="0" smtClean="0">
              <a:latin typeface="Proxima Nova" panose="020B0503030502060204" pitchFamily="34" charset="0"/>
            </a:rPr>
            <a:t>Programs </a:t>
          </a:r>
          <a:r>
            <a:rPr lang="en-US" sz="900" dirty="0">
              <a:latin typeface="Proxima Nova" panose="020B0503030502060204" pitchFamily="34" charset="0"/>
            </a:rPr>
            <a:t>&amp; Community Eng</a:t>
          </a:r>
          <a:r>
            <a:rPr lang="en-US" sz="900" dirty="0" smtClean="0">
              <a:latin typeface="Proxima Nova" panose="020B0503030502060204" pitchFamily="34" charset="0"/>
            </a:rPr>
            <a:t>. Director</a:t>
          </a:r>
          <a:endParaRPr lang="en-US" sz="900" dirty="0">
            <a:latin typeface="Proxima Nova" panose="020B0503030502060204" pitchFamily="34" charset="0"/>
          </a:endParaRPr>
        </a:p>
      </dgm:t>
    </dgm:pt>
    <dgm:pt modelId="{AD8B5AAC-ACD9-4BC8-B467-D4D77BB50ACB}" type="parTrans" cxnId="{F4D4A36D-372D-4DE2-8863-E66441574CE8}">
      <dgm:prSet/>
      <dgm:spPr>
        <a:solidFill>
          <a:schemeClr val="bg1">
            <a:lumMod val="95000"/>
          </a:schemeClr>
        </a:solidFill>
      </dgm:spPr>
      <dgm:t>
        <a:bodyPr/>
        <a:lstStyle/>
        <a:p>
          <a:endParaRPr lang="en-US" sz="900">
            <a:latin typeface="Proxima Nova" panose="020B0503030502060204" pitchFamily="34" charset="0"/>
          </a:endParaRPr>
        </a:p>
      </dgm:t>
    </dgm:pt>
    <dgm:pt modelId="{DDD6E0C5-F280-4BD9-9F29-2701AFB88A84}" type="sibTrans" cxnId="{F4D4A36D-372D-4DE2-8863-E66441574CE8}">
      <dgm:prSet/>
      <dgm:spPr/>
      <dgm:t>
        <a:bodyPr/>
        <a:lstStyle/>
        <a:p>
          <a:endParaRPr lang="en-US"/>
        </a:p>
      </dgm:t>
    </dgm:pt>
    <dgm:pt modelId="{A7391E70-7669-4498-97A1-C7551834F706}">
      <dgm:prSet phldrT="[Text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n-US" sz="900" dirty="0" smtClean="0">
              <a:latin typeface="Proxima Nova" panose="020B0503030502060204" pitchFamily="34" charset="0"/>
            </a:rPr>
            <a:t>Olivia</a:t>
          </a:r>
        </a:p>
        <a:p>
          <a:r>
            <a:rPr lang="en-US" sz="900" dirty="0" smtClean="0">
              <a:latin typeface="Proxima Nova" panose="020B0503030502060204" pitchFamily="34" charset="0"/>
            </a:rPr>
            <a:t>Coordinator</a:t>
          </a:r>
          <a:endParaRPr lang="en-US" sz="900" dirty="0">
            <a:latin typeface="Proxima Nova" panose="020B0503030502060204" pitchFamily="34" charset="0"/>
          </a:endParaRPr>
        </a:p>
      </dgm:t>
    </dgm:pt>
    <dgm:pt modelId="{003033F9-DDE9-44B6-803B-68ADD5A38DCA}" type="parTrans" cxnId="{469E3172-F1C9-452A-874C-6BE3A938D210}">
      <dgm:prSet/>
      <dgm:spPr>
        <a:solidFill>
          <a:schemeClr val="bg1">
            <a:lumMod val="95000"/>
          </a:schemeClr>
        </a:solidFill>
      </dgm:spPr>
      <dgm:t>
        <a:bodyPr/>
        <a:lstStyle/>
        <a:p>
          <a:endParaRPr lang="en-US" sz="900">
            <a:latin typeface="Proxima Nova" panose="020B0503030502060204" pitchFamily="34" charset="0"/>
          </a:endParaRPr>
        </a:p>
      </dgm:t>
    </dgm:pt>
    <dgm:pt modelId="{A0A6C5F4-3B80-48CD-92ED-13476395A357}" type="sibTrans" cxnId="{469E3172-F1C9-452A-874C-6BE3A938D210}">
      <dgm:prSet/>
      <dgm:spPr/>
      <dgm:t>
        <a:bodyPr/>
        <a:lstStyle/>
        <a:p>
          <a:endParaRPr lang="en-US"/>
        </a:p>
      </dgm:t>
    </dgm:pt>
    <dgm:pt modelId="{83D7898E-63E8-4588-AE16-12A44559036B}">
      <dgm:prSet phldrT="[Text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sz="900" dirty="0" smtClean="0">
              <a:latin typeface="Proxima Nova" panose="020B0503030502060204" pitchFamily="34" charset="0"/>
            </a:rPr>
            <a:t>PROGRAMS</a:t>
          </a:r>
          <a:endParaRPr lang="en-US" sz="900" dirty="0">
            <a:latin typeface="Proxima Nova" panose="020B0503030502060204" pitchFamily="34" charset="0"/>
          </a:endParaRPr>
        </a:p>
      </dgm:t>
    </dgm:pt>
    <dgm:pt modelId="{D8D7F89B-D0F3-4A0B-9C81-B944DD0D02AF}" type="parTrans" cxnId="{F3DC108C-5875-4F19-AA1A-D5CA948084E2}">
      <dgm:prSet/>
      <dgm:spPr>
        <a:solidFill>
          <a:schemeClr val="bg1">
            <a:lumMod val="95000"/>
          </a:schemeClr>
        </a:solidFill>
      </dgm:spPr>
      <dgm:t>
        <a:bodyPr/>
        <a:lstStyle/>
        <a:p>
          <a:endParaRPr lang="en-US" sz="900">
            <a:latin typeface="Proxima Nova" panose="020B0503030502060204" pitchFamily="34" charset="0"/>
          </a:endParaRPr>
        </a:p>
      </dgm:t>
    </dgm:pt>
    <dgm:pt modelId="{225BA729-104D-4B37-8F90-C53AB7F2993E}" type="sibTrans" cxnId="{F3DC108C-5875-4F19-AA1A-D5CA948084E2}">
      <dgm:prSet/>
      <dgm:spPr/>
      <dgm:t>
        <a:bodyPr/>
        <a:lstStyle/>
        <a:p>
          <a:endParaRPr lang="en-US"/>
        </a:p>
      </dgm:t>
    </dgm:pt>
    <dgm:pt modelId="{EAD1AF81-D8BD-4A41-BBB4-FD5633A6617B}">
      <dgm:prSet phldrT="[Text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sz="900" dirty="0" smtClean="0">
              <a:latin typeface="Proxima Nova" panose="020B0503030502060204" pitchFamily="34" charset="0"/>
            </a:rPr>
            <a:t>OUTREACH</a:t>
          </a:r>
          <a:endParaRPr lang="en-US" sz="900" dirty="0">
            <a:latin typeface="Proxima Nova" panose="020B0503030502060204" pitchFamily="34" charset="0"/>
          </a:endParaRPr>
        </a:p>
      </dgm:t>
    </dgm:pt>
    <dgm:pt modelId="{06E54B49-375C-4CC6-93D0-AFF99D3EBACF}" type="parTrans" cxnId="{C0E0CA5A-774D-4EA0-9E4A-9F8363112B28}">
      <dgm:prSet/>
      <dgm:spPr>
        <a:solidFill>
          <a:schemeClr val="bg1">
            <a:lumMod val="95000"/>
          </a:schemeClr>
        </a:solidFill>
      </dgm:spPr>
      <dgm:t>
        <a:bodyPr/>
        <a:lstStyle/>
        <a:p>
          <a:endParaRPr lang="en-US" sz="900">
            <a:latin typeface="Proxima Nova" panose="020B0503030502060204" pitchFamily="34" charset="0"/>
          </a:endParaRPr>
        </a:p>
      </dgm:t>
    </dgm:pt>
    <dgm:pt modelId="{56B7F86B-50AA-4794-99A4-B060BD78BEEF}" type="sibTrans" cxnId="{C0E0CA5A-774D-4EA0-9E4A-9F8363112B28}">
      <dgm:prSet/>
      <dgm:spPr/>
      <dgm:t>
        <a:bodyPr/>
        <a:lstStyle/>
        <a:p>
          <a:endParaRPr lang="en-US"/>
        </a:p>
      </dgm:t>
    </dgm:pt>
    <dgm:pt modelId="{D4F88A64-0E1F-404C-84B0-3E012459A529}">
      <dgm:prSet phldrT="[Text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en-US" sz="900" dirty="0">
              <a:latin typeface="Proxima Nova" panose="020B0503030502060204" pitchFamily="34" charset="0"/>
            </a:rPr>
            <a:t>Lucas</a:t>
          </a:r>
          <a:br>
            <a:rPr lang="en-US" sz="900" dirty="0">
              <a:latin typeface="Proxima Nova" panose="020B0503030502060204" pitchFamily="34" charset="0"/>
            </a:rPr>
          </a:br>
          <a:r>
            <a:rPr lang="en-US" sz="900" dirty="0" smtClean="0">
              <a:latin typeface="Proxima Nova" panose="020B0503030502060204" pitchFamily="34" charset="0"/>
            </a:rPr>
            <a:t>Director &amp; Curator Public Art</a:t>
          </a:r>
          <a:endParaRPr lang="en-US" sz="900" dirty="0"/>
        </a:p>
      </dgm:t>
    </dgm:pt>
    <dgm:pt modelId="{BFB7B65B-FBE0-4E30-988D-033B3C9FEC27}" type="parTrans" cxnId="{48CF9155-A6EA-415A-A707-3C9C0D6FD845}">
      <dgm:prSet/>
      <dgm:spPr>
        <a:solidFill>
          <a:schemeClr val="bg1">
            <a:lumMod val="95000"/>
          </a:schemeClr>
        </a:solidFill>
      </dgm:spPr>
      <dgm:t>
        <a:bodyPr/>
        <a:lstStyle/>
        <a:p>
          <a:endParaRPr lang="en-US" sz="900"/>
        </a:p>
      </dgm:t>
    </dgm:pt>
    <dgm:pt modelId="{5B2B1967-785B-4E44-A343-51D9F7EF256C}" type="sibTrans" cxnId="{48CF9155-A6EA-415A-A707-3C9C0D6FD845}">
      <dgm:prSet/>
      <dgm:spPr/>
      <dgm:t>
        <a:bodyPr/>
        <a:lstStyle/>
        <a:p>
          <a:endParaRPr lang="en-US"/>
        </a:p>
      </dgm:t>
    </dgm:pt>
    <dgm:pt modelId="{E4FF1966-FBF7-43C3-A8B9-FBDA65DECEE1}">
      <dgm:prSet phldrT="[Text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sz="900" dirty="0" smtClean="0">
              <a:latin typeface="Proxima Nova" panose="020B0503030502060204" pitchFamily="34" charset="0"/>
            </a:rPr>
            <a:t>DEVEL.</a:t>
          </a:r>
          <a:endParaRPr lang="en-US" sz="900" dirty="0">
            <a:latin typeface="Proxima Nova" panose="020B0503030502060204" pitchFamily="34" charset="0"/>
          </a:endParaRPr>
        </a:p>
      </dgm:t>
    </dgm:pt>
    <dgm:pt modelId="{D8EFE73A-7D10-4ACC-8581-E0E04F889021}" type="parTrans" cxnId="{83F751E5-B3E1-41F5-9E27-78B83405C991}">
      <dgm:prSet/>
      <dgm:spPr/>
      <dgm:t>
        <a:bodyPr/>
        <a:lstStyle/>
        <a:p>
          <a:endParaRPr lang="en-US" sz="900"/>
        </a:p>
      </dgm:t>
    </dgm:pt>
    <dgm:pt modelId="{13371543-41FB-4F54-BD04-13E7CBBED3E7}" type="sibTrans" cxnId="{83F751E5-B3E1-41F5-9E27-78B83405C991}">
      <dgm:prSet/>
      <dgm:spPr/>
      <dgm:t>
        <a:bodyPr/>
        <a:lstStyle/>
        <a:p>
          <a:endParaRPr lang="en-US"/>
        </a:p>
      </dgm:t>
    </dgm:pt>
    <dgm:pt modelId="{C103477C-D443-4689-A1A4-BEDC6E8F13D2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sz="900" dirty="0" smtClean="0">
              <a:latin typeface="Proxima Nova" panose="020B0503030502060204" pitchFamily="34" charset="0"/>
            </a:rPr>
            <a:t>SEASONAL HORT</a:t>
          </a:r>
          <a:endParaRPr lang="en-US" sz="900" dirty="0">
            <a:latin typeface="Proxima Nova" panose="020B0503030502060204" pitchFamily="34" charset="0"/>
          </a:endParaRPr>
        </a:p>
      </dgm:t>
    </dgm:pt>
    <dgm:pt modelId="{DE86DADB-CF8D-4D88-BDB1-5A361B56F2F8}" type="parTrans" cxnId="{28183FE9-4B69-4FAB-9D99-EB8B085738E6}">
      <dgm:prSet/>
      <dgm:spPr/>
      <dgm:t>
        <a:bodyPr/>
        <a:lstStyle/>
        <a:p>
          <a:endParaRPr lang="en-US" sz="900"/>
        </a:p>
      </dgm:t>
    </dgm:pt>
    <dgm:pt modelId="{F5B0E537-6F71-4215-91D2-149B3AAA99E3}" type="sibTrans" cxnId="{28183FE9-4B69-4FAB-9D99-EB8B085738E6}">
      <dgm:prSet/>
      <dgm:spPr/>
      <dgm:t>
        <a:bodyPr/>
        <a:lstStyle/>
        <a:p>
          <a:endParaRPr lang="en-US"/>
        </a:p>
      </dgm:t>
    </dgm:pt>
    <dgm:pt modelId="{C40BBC20-A2CF-4B3A-8A9F-D6126346A464}">
      <dgm:prSet phldrT="[Text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sz="900" dirty="0" smtClean="0">
              <a:latin typeface="Proxima Nova" panose="020B0503030502060204" pitchFamily="34" charset="0"/>
            </a:rPr>
            <a:t>MAINT.</a:t>
          </a:r>
          <a:endParaRPr lang="en-US" sz="900" dirty="0">
            <a:latin typeface="Proxima Nova" panose="020B0503030502060204" pitchFamily="34" charset="0"/>
          </a:endParaRPr>
        </a:p>
      </dgm:t>
    </dgm:pt>
    <dgm:pt modelId="{4C70CE5F-0264-46A3-BFC5-48A45AD50560}" type="sibTrans" cxnId="{12DF40D7-0E0B-476D-BE03-DD09608DEFBE}">
      <dgm:prSet/>
      <dgm:spPr/>
      <dgm:t>
        <a:bodyPr/>
        <a:lstStyle/>
        <a:p>
          <a:endParaRPr lang="en-US"/>
        </a:p>
      </dgm:t>
    </dgm:pt>
    <dgm:pt modelId="{F3C08486-6024-4BE5-A40A-E95D5662A3A2}" type="parTrans" cxnId="{12DF40D7-0E0B-476D-BE03-DD09608DEFBE}">
      <dgm:prSet/>
      <dgm:spPr>
        <a:solidFill>
          <a:schemeClr val="bg1">
            <a:lumMod val="95000"/>
          </a:schemeClr>
        </a:solidFill>
      </dgm:spPr>
      <dgm:t>
        <a:bodyPr/>
        <a:lstStyle/>
        <a:p>
          <a:endParaRPr lang="en-US" sz="900">
            <a:latin typeface="Proxima Nova" panose="020B0503030502060204" pitchFamily="34" charset="0"/>
          </a:endParaRPr>
        </a:p>
      </dgm:t>
    </dgm:pt>
    <dgm:pt modelId="{8CCF947B-A0C3-4338-91D7-EB9861D3BA7F}">
      <dgm:prSet phldrT="[Text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sz="900" dirty="0" smtClean="0">
              <a:latin typeface="Proxima Nova" panose="020B0503030502060204" pitchFamily="34" charset="0"/>
            </a:rPr>
            <a:t>MAINT.</a:t>
          </a:r>
          <a:endParaRPr lang="en-US" sz="900" dirty="0">
            <a:latin typeface="Proxima Nova" panose="020B0503030502060204" pitchFamily="34" charset="0"/>
          </a:endParaRPr>
        </a:p>
      </dgm:t>
    </dgm:pt>
    <dgm:pt modelId="{3AB89B56-FBD4-46C4-9882-98352C84D692}" type="parTrans" cxnId="{C946ACE7-AC04-4940-A8CF-D775A9CCE27B}">
      <dgm:prSet/>
      <dgm:spPr/>
      <dgm:t>
        <a:bodyPr/>
        <a:lstStyle/>
        <a:p>
          <a:endParaRPr lang="en-US" sz="900"/>
        </a:p>
      </dgm:t>
    </dgm:pt>
    <dgm:pt modelId="{A65C1E8C-42BA-4FA5-BB3F-85661020C7D7}" type="sibTrans" cxnId="{C946ACE7-AC04-4940-A8CF-D775A9CCE27B}">
      <dgm:prSet/>
      <dgm:spPr/>
      <dgm:t>
        <a:bodyPr/>
        <a:lstStyle/>
        <a:p>
          <a:endParaRPr lang="en-US"/>
        </a:p>
      </dgm:t>
    </dgm:pt>
    <dgm:pt modelId="{A91F0BCC-5A1F-4429-AD60-D886650A09B3}">
      <dgm:prSet phldrT="[Text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sz="900" dirty="0" smtClean="0">
              <a:latin typeface="Proxima Nova" panose="020B0503030502060204" pitchFamily="34" charset="0"/>
            </a:rPr>
            <a:t>PROJ. MGMT</a:t>
          </a:r>
          <a:endParaRPr lang="en-US" sz="900" dirty="0">
            <a:latin typeface="Proxima Nova" panose="020B0503030502060204" pitchFamily="34" charset="0"/>
          </a:endParaRPr>
        </a:p>
      </dgm:t>
    </dgm:pt>
    <dgm:pt modelId="{F6AD7DA1-8988-4ADB-88CA-E1EB18D39D17}" type="parTrans" cxnId="{687720F8-74F0-44DE-B74C-498DB4444961}">
      <dgm:prSet/>
      <dgm:spPr/>
      <dgm:t>
        <a:bodyPr/>
        <a:lstStyle/>
        <a:p>
          <a:endParaRPr lang="en-US" sz="900"/>
        </a:p>
      </dgm:t>
    </dgm:pt>
    <dgm:pt modelId="{A8EFA446-FDF4-4BD3-B6B2-406DE2F518C6}" type="sibTrans" cxnId="{687720F8-74F0-44DE-B74C-498DB4444961}">
      <dgm:prSet/>
      <dgm:spPr/>
      <dgm:t>
        <a:bodyPr/>
        <a:lstStyle/>
        <a:p>
          <a:endParaRPr lang="en-US"/>
        </a:p>
      </dgm:t>
    </dgm:pt>
    <dgm:pt modelId="{92977185-6454-4BBE-AC07-764975CFED03}">
      <dgm:prSet phldrT="[Text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sz="900" b="0" dirty="0" smtClean="0">
              <a:latin typeface="Proxima Nova" panose="020B0503030502060204" pitchFamily="34" charset="0"/>
            </a:rPr>
            <a:t>RANGER</a:t>
          </a:r>
          <a:endParaRPr lang="en-US" sz="900" dirty="0"/>
        </a:p>
      </dgm:t>
    </dgm:pt>
    <dgm:pt modelId="{58176329-4290-4A62-87E6-3DBC33DA491C}" type="parTrans" cxnId="{0C5BFF9B-748D-4EE6-BFD7-6FA901C22812}">
      <dgm:prSet/>
      <dgm:spPr/>
      <dgm:t>
        <a:bodyPr/>
        <a:lstStyle/>
        <a:p>
          <a:endParaRPr lang="en-US" sz="900"/>
        </a:p>
      </dgm:t>
    </dgm:pt>
    <dgm:pt modelId="{B02BA346-EDA7-4E0A-B05D-CFF958754B86}" type="sibTrans" cxnId="{0C5BFF9B-748D-4EE6-BFD7-6FA901C22812}">
      <dgm:prSet/>
      <dgm:spPr/>
      <dgm:t>
        <a:bodyPr/>
        <a:lstStyle/>
        <a:p>
          <a:endParaRPr lang="en-US"/>
        </a:p>
      </dgm:t>
    </dgm:pt>
    <dgm:pt modelId="{9AA9CF82-394B-458C-B80A-22385381E0FB}">
      <dgm:prSet phldrT="[Text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sz="900" dirty="0" smtClean="0">
              <a:latin typeface="Proxima Nova" panose="020B0503030502060204" pitchFamily="34" charset="0"/>
            </a:rPr>
            <a:t>HORT</a:t>
          </a:r>
          <a:endParaRPr lang="en-US" sz="900" dirty="0"/>
        </a:p>
      </dgm:t>
    </dgm:pt>
    <dgm:pt modelId="{57E09819-5053-4BAB-8CA1-F68E3BF6A3E0}" type="sibTrans" cxnId="{D9992E70-FBB5-4AE7-8CF9-23B72B4668E1}">
      <dgm:prSet/>
      <dgm:spPr/>
      <dgm:t>
        <a:bodyPr/>
        <a:lstStyle/>
        <a:p>
          <a:endParaRPr lang="en-US"/>
        </a:p>
      </dgm:t>
    </dgm:pt>
    <dgm:pt modelId="{5E072785-736C-40F6-8B86-4533A2BAAA60}" type="parTrans" cxnId="{D9992E70-FBB5-4AE7-8CF9-23B72B4668E1}">
      <dgm:prSet/>
      <dgm:spPr/>
      <dgm:t>
        <a:bodyPr/>
        <a:lstStyle/>
        <a:p>
          <a:endParaRPr lang="en-US" sz="900"/>
        </a:p>
      </dgm:t>
    </dgm:pt>
    <dgm:pt modelId="{61AD3778-757B-403C-B521-98AD3A2BDE48}">
      <dgm:prSet phldrT="[Text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sz="900" dirty="0" smtClean="0">
              <a:latin typeface="Proxima Nova" panose="020B0503030502060204" pitchFamily="34" charset="0"/>
            </a:rPr>
            <a:t>HORT</a:t>
          </a:r>
          <a:endParaRPr lang="en-US" sz="900" dirty="0"/>
        </a:p>
      </dgm:t>
    </dgm:pt>
    <dgm:pt modelId="{1AC79E2C-979A-43CD-AF18-7D48057BCFF5}" type="sibTrans" cxnId="{3065F623-8B9D-43B3-A5DE-3B76EC5AE0FF}">
      <dgm:prSet/>
      <dgm:spPr/>
      <dgm:t>
        <a:bodyPr/>
        <a:lstStyle/>
        <a:p>
          <a:endParaRPr lang="en-US"/>
        </a:p>
      </dgm:t>
    </dgm:pt>
    <dgm:pt modelId="{47462D88-A10B-4534-AACE-1F182D2AE8E5}" type="parTrans" cxnId="{3065F623-8B9D-43B3-A5DE-3B76EC5AE0FF}">
      <dgm:prSet/>
      <dgm:spPr/>
      <dgm:t>
        <a:bodyPr/>
        <a:lstStyle/>
        <a:p>
          <a:endParaRPr lang="en-US" sz="900"/>
        </a:p>
      </dgm:t>
    </dgm:pt>
    <dgm:pt modelId="{0D041D71-AB78-4640-B8F3-A82EF9479F14}">
      <dgm:prSet phldrT="[Text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sz="900" dirty="0" smtClean="0">
              <a:latin typeface="Proxima Nova" panose="020B0503030502060204" pitchFamily="34" charset="0"/>
            </a:rPr>
            <a:t>HORT</a:t>
          </a:r>
          <a:endParaRPr lang="en-US" sz="900" dirty="0"/>
        </a:p>
      </dgm:t>
    </dgm:pt>
    <dgm:pt modelId="{B76CFB8F-744F-46C0-B7E3-3EBC83FBDEA7}" type="sibTrans" cxnId="{6F89EF18-516D-4B1C-B44C-88140FD6D1B9}">
      <dgm:prSet/>
      <dgm:spPr/>
      <dgm:t>
        <a:bodyPr/>
        <a:lstStyle/>
        <a:p>
          <a:endParaRPr lang="en-US"/>
        </a:p>
      </dgm:t>
    </dgm:pt>
    <dgm:pt modelId="{9EB79171-A49F-491A-9495-13BF4832725B}" type="parTrans" cxnId="{6F89EF18-516D-4B1C-B44C-88140FD6D1B9}">
      <dgm:prSet/>
      <dgm:spPr/>
      <dgm:t>
        <a:bodyPr/>
        <a:lstStyle/>
        <a:p>
          <a:endParaRPr lang="en-US" sz="900"/>
        </a:p>
      </dgm:t>
    </dgm:pt>
    <dgm:pt modelId="{27C49736-FA7C-47C5-8EE6-E7545FAAD308}">
      <dgm:prSet phldrT="[Text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sz="900" dirty="0" smtClean="0">
              <a:latin typeface="Proxima Nova" panose="020B0503030502060204" pitchFamily="34" charset="0"/>
            </a:rPr>
            <a:t>HORT</a:t>
          </a:r>
          <a:endParaRPr lang="en-US" sz="900" dirty="0"/>
        </a:p>
      </dgm:t>
    </dgm:pt>
    <dgm:pt modelId="{17F61723-E101-40A2-B1AE-14B602FE7904}" type="sibTrans" cxnId="{8780D85D-BF26-464B-B513-BB1B78D5B25F}">
      <dgm:prSet/>
      <dgm:spPr/>
      <dgm:t>
        <a:bodyPr/>
        <a:lstStyle/>
        <a:p>
          <a:endParaRPr lang="en-US"/>
        </a:p>
      </dgm:t>
    </dgm:pt>
    <dgm:pt modelId="{0F841A60-1066-4E11-940C-24714B7B9BFE}" type="parTrans" cxnId="{8780D85D-BF26-464B-B513-BB1B78D5B25F}">
      <dgm:prSet/>
      <dgm:spPr/>
      <dgm:t>
        <a:bodyPr/>
        <a:lstStyle/>
        <a:p>
          <a:endParaRPr lang="en-US" sz="900"/>
        </a:p>
      </dgm:t>
    </dgm:pt>
    <dgm:pt modelId="{EE263620-5C7E-4858-8D3E-33034F127517}">
      <dgm:prSet phldrT="[Text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n-US" sz="900" dirty="0" err="1" smtClean="0">
              <a:latin typeface="Proxima Nova" panose="020B0503030502060204" pitchFamily="34" charset="0"/>
            </a:rPr>
            <a:t>PhuongDuy</a:t>
          </a:r>
          <a:endParaRPr lang="en-US" sz="900" dirty="0" smtClean="0">
            <a:latin typeface="Proxima Nova" panose="020B0503030502060204" pitchFamily="34" charset="0"/>
          </a:endParaRPr>
        </a:p>
        <a:p>
          <a:r>
            <a:rPr lang="en-US" sz="900" dirty="0" smtClean="0">
              <a:latin typeface="Proxima Nova" panose="020B0503030502060204" pitchFamily="34" charset="0"/>
            </a:rPr>
            <a:t>Coordinator</a:t>
          </a:r>
          <a:endParaRPr lang="en-US" sz="900" dirty="0">
            <a:latin typeface="Proxima Nova" panose="020B0503030502060204" pitchFamily="34" charset="0"/>
          </a:endParaRPr>
        </a:p>
      </dgm:t>
    </dgm:pt>
    <dgm:pt modelId="{3956D546-9D49-42A6-AFA5-6C10224F1141}" type="parTrans" cxnId="{9CB62C21-4FBD-4430-9BD0-5C5D09E109DB}">
      <dgm:prSet/>
      <dgm:spPr/>
      <dgm:t>
        <a:bodyPr/>
        <a:lstStyle/>
        <a:p>
          <a:endParaRPr lang="en-US" sz="900"/>
        </a:p>
      </dgm:t>
    </dgm:pt>
    <dgm:pt modelId="{55E1A232-C8ED-45A1-B35A-153E259E0825}" type="sibTrans" cxnId="{9CB62C21-4FBD-4430-9BD0-5C5D09E109DB}">
      <dgm:prSet/>
      <dgm:spPr/>
      <dgm:t>
        <a:bodyPr/>
        <a:lstStyle/>
        <a:p>
          <a:endParaRPr lang="en-US"/>
        </a:p>
      </dgm:t>
    </dgm:pt>
    <dgm:pt modelId="{01C8E2E1-C4B1-42DA-B03F-8A47EFA4063E}">
      <dgm:prSet phldrT="[Text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sz="900" dirty="0" smtClean="0">
              <a:latin typeface="Proxima Nova" panose="020B0503030502060204" pitchFamily="34" charset="0"/>
            </a:rPr>
            <a:t>PROJ. MGMT</a:t>
          </a:r>
          <a:endParaRPr lang="en-US" sz="900" dirty="0">
            <a:latin typeface="Proxima Nova" panose="020B0503030502060204" pitchFamily="34" charset="0"/>
          </a:endParaRPr>
        </a:p>
      </dgm:t>
    </dgm:pt>
    <dgm:pt modelId="{915BCB2F-8496-401E-869D-2DD2E7761DE6}" type="parTrans" cxnId="{13264240-6647-4A05-8341-D1E0541B1F34}">
      <dgm:prSet/>
      <dgm:spPr/>
      <dgm:t>
        <a:bodyPr/>
        <a:lstStyle/>
        <a:p>
          <a:endParaRPr lang="en-US" sz="900"/>
        </a:p>
      </dgm:t>
    </dgm:pt>
    <dgm:pt modelId="{80D5C9AD-6509-4DF3-B204-85D5E616E796}" type="sibTrans" cxnId="{13264240-6647-4A05-8341-D1E0541B1F34}">
      <dgm:prSet/>
      <dgm:spPr/>
      <dgm:t>
        <a:bodyPr/>
        <a:lstStyle/>
        <a:p>
          <a:endParaRPr lang="en-US"/>
        </a:p>
      </dgm:t>
    </dgm:pt>
    <dgm:pt modelId="{C1DB72C0-D610-476A-A7E3-441716A79017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sz="900" dirty="0" smtClean="0">
              <a:latin typeface="Proxima Nova" panose="020B0503030502060204" pitchFamily="34" charset="0"/>
            </a:rPr>
            <a:t>SEASONAL HORT</a:t>
          </a:r>
          <a:endParaRPr lang="en-US" sz="900" dirty="0">
            <a:latin typeface="Proxima Nova" panose="020B0503030502060204" pitchFamily="34" charset="0"/>
          </a:endParaRPr>
        </a:p>
      </dgm:t>
    </dgm:pt>
    <dgm:pt modelId="{12410717-FF4D-44D8-AE22-A22971D4CE47}" type="parTrans" cxnId="{CD4197A2-3C76-4825-9C47-D6CDFD30A6EB}">
      <dgm:prSet/>
      <dgm:spPr/>
      <dgm:t>
        <a:bodyPr/>
        <a:lstStyle/>
        <a:p>
          <a:endParaRPr lang="en-US"/>
        </a:p>
      </dgm:t>
    </dgm:pt>
    <dgm:pt modelId="{996014AF-1FD6-41EE-93D6-63449C9967EF}" type="sibTrans" cxnId="{CD4197A2-3C76-4825-9C47-D6CDFD30A6EB}">
      <dgm:prSet/>
      <dgm:spPr/>
      <dgm:t>
        <a:bodyPr/>
        <a:lstStyle/>
        <a:p>
          <a:endParaRPr lang="en-US"/>
        </a:p>
      </dgm:t>
    </dgm:pt>
    <dgm:pt modelId="{D2D7DA7B-0B51-4A4A-8BE6-9FDDF1F93249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sz="900" dirty="0" smtClean="0">
              <a:latin typeface="Proxima Nova" panose="020B0503030502060204" pitchFamily="34" charset="0"/>
            </a:rPr>
            <a:t>SEASONAL HORT</a:t>
          </a:r>
          <a:endParaRPr lang="en-US" sz="900" dirty="0">
            <a:latin typeface="Proxima Nova" panose="020B0503030502060204" pitchFamily="34" charset="0"/>
          </a:endParaRPr>
        </a:p>
      </dgm:t>
    </dgm:pt>
    <dgm:pt modelId="{464E3EB4-CBDF-428C-BBF6-5677322312F6}" type="parTrans" cxnId="{DA5DD573-5EC0-4785-8EF1-F718B88F4433}">
      <dgm:prSet/>
      <dgm:spPr/>
      <dgm:t>
        <a:bodyPr/>
        <a:lstStyle/>
        <a:p>
          <a:endParaRPr lang="en-US"/>
        </a:p>
      </dgm:t>
    </dgm:pt>
    <dgm:pt modelId="{CD9CDFAF-6797-4A30-9086-97F35ED2E2BC}" type="sibTrans" cxnId="{DA5DD573-5EC0-4785-8EF1-F718B88F4433}">
      <dgm:prSet/>
      <dgm:spPr/>
      <dgm:t>
        <a:bodyPr/>
        <a:lstStyle/>
        <a:p>
          <a:endParaRPr lang="en-US"/>
        </a:p>
      </dgm:t>
    </dgm:pt>
    <dgm:pt modelId="{239DF5C2-E1C6-4994-9D9C-390B7832EA1F}">
      <dgm:prSet phldrT="[Text]" custT="1"/>
      <dgm:spPr>
        <a:solidFill>
          <a:srgbClr val="FFFFCC"/>
        </a:solidFill>
      </dgm:spPr>
      <dgm:t>
        <a:bodyPr/>
        <a:lstStyle/>
        <a:p>
          <a:r>
            <a:rPr lang="en-US" sz="900" dirty="0" smtClean="0">
              <a:latin typeface="Proxima Nova" panose="020B0503030502060204" pitchFamily="34" charset="0"/>
            </a:rPr>
            <a:t>VACANT</a:t>
          </a:r>
          <a:endParaRPr lang="en-US" sz="900" dirty="0">
            <a:latin typeface="Proxima Nova" panose="020B0503030502060204" pitchFamily="34" charset="0"/>
          </a:endParaRPr>
        </a:p>
      </dgm:t>
    </dgm:pt>
    <dgm:pt modelId="{9FDB2559-E236-47BB-A513-041B768AF7C8}" type="parTrans" cxnId="{8E2B85FE-B7B2-497F-AD96-3CBB6A038DBA}">
      <dgm:prSet/>
      <dgm:spPr/>
      <dgm:t>
        <a:bodyPr/>
        <a:lstStyle/>
        <a:p>
          <a:endParaRPr lang="en-US"/>
        </a:p>
      </dgm:t>
    </dgm:pt>
    <dgm:pt modelId="{542AB6AA-DF00-4B32-B37A-0BB473CF55A9}" type="sibTrans" cxnId="{8E2B85FE-B7B2-497F-AD96-3CBB6A038DBA}">
      <dgm:prSet/>
      <dgm:spPr/>
      <dgm:t>
        <a:bodyPr/>
        <a:lstStyle/>
        <a:p>
          <a:endParaRPr lang="en-US"/>
        </a:p>
      </dgm:t>
    </dgm:pt>
    <dgm:pt modelId="{1D3D94CF-5C69-46DB-88BD-E7DFF1EFB511}">
      <dgm:prSet phldrT="[Text]" custT="1"/>
      <dgm:spPr>
        <a:solidFill>
          <a:srgbClr val="FFFFCC"/>
        </a:solidFill>
      </dgm:spPr>
      <dgm:t>
        <a:bodyPr/>
        <a:lstStyle/>
        <a:p>
          <a:r>
            <a:rPr lang="en-US" sz="900" dirty="0" smtClean="0">
              <a:latin typeface="Proxima Nova" panose="020B0503030502060204" pitchFamily="34" charset="0"/>
            </a:rPr>
            <a:t>VACANT (PT)</a:t>
          </a:r>
          <a:endParaRPr lang="en-US" sz="900" dirty="0">
            <a:latin typeface="Proxima Nova" panose="020B0503030502060204" pitchFamily="34" charset="0"/>
          </a:endParaRPr>
        </a:p>
      </dgm:t>
    </dgm:pt>
    <dgm:pt modelId="{42AEDB74-A425-421B-90A1-D8B05ED71135}" type="parTrans" cxnId="{A2FF3095-377B-41BC-A14E-CF15EEF6DE15}">
      <dgm:prSet/>
      <dgm:spPr/>
      <dgm:t>
        <a:bodyPr/>
        <a:lstStyle/>
        <a:p>
          <a:endParaRPr lang="en-US"/>
        </a:p>
      </dgm:t>
    </dgm:pt>
    <dgm:pt modelId="{ABD9BF85-B8C7-4BCE-A78C-22BC627D701D}" type="sibTrans" cxnId="{A2FF3095-377B-41BC-A14E-CF15EEF6DE15}">
      <dgm:prSet/>
      <dgm:spPr/>
      <dgm:t>
        <a:bodyPr/>
        <a:lstStyle/>
        <a:p>
          <a:endParaRPr lang="en-US"/>
        </a:p>
      </dgm:t>
    </dgm:pt>
    <dgm:pt modelId="{C3F7EC52-2922-4445-8265-9193FBED8A50}">
      <dgm:prSet phldrT="[Text]" custT="1"/>
      <dgm:spPr>
        <a:solidFill>
          <a:srgbClr val="FFFFCC"/>
        </a:solidFill>
      </dgm:spPr>
      <dgm:t>
        <a:bodyPr/>
        <a:lstStyle/>
        <a:p>
          <a:r>
            <a:rPr lang="en-US" sz="900" dirty="0" smtClean="0">
              <a:latin typeface="Proxima Nova" panose="020B0503030502060204" pitchFamily="34" charset="0"/>
            </a:rPr>
            <a:t>VACANT</a:t>
          </a:r>
          <a:endParaRPr lang="en-US" sz="900" dirty="0">
            <a:latin typeface="Proxima Nova" panose="020B0503030502060204" pitchFamily="34" charset="0"/>
          </a:endParaRPr>
        </a:p>
      </dgm:t>
    </dgm:pt>
    <dgm:pt modelId="{BEA2565A-226F-4A23-826B-2ACABF01DCC6}" type="parTrans" cxnId="{03F95231-7EE9-4290-8E8A-A5AB4688BD39}">
      <dgm:prSet/>
      <dgm:spPr/>
      <dgm:t>
        <a:bodyPr/>
        <a:lstStyle/>
        <a:p>
          <a:endParaRPr lang="en-US"/>
        </a:p>
      </dgm:t>
    </dgm:pt>
    <dgm:pt modelId="{16237F18-4CE9-4664-A056-42099EC8DA16}" type="sibTrans" cxnId="{03F95231-7EE9-4290-8E8A-A5AB4688BD39}">
      <dgm:prSet/>
      <dgm:spPr/>
      <dgm:t>
        <a:bodyPr/>
        <a:lstStyle/>
        <a:p>
          <a:endParaRPr lang="en-US"/>
        </a:p>
      </dgm:t>
    </dgm:pt>
    <dgm:pt modelId="{715524F0-6B0B-4E01-BF08-36B9D4CFB96E}">
      <dgm:prSet phldrT="[Text]" custT="1"/>
      <dgm:spPr>
        <a:solidFill>
          <a:srgbClr val="FFFFCC"/>
        </a:solidFill>
      </dgm:spPr>
      <dgm:t>
        <a:bodyPr/>
        <a:lstStyle/>
        <a:p>
          <a:r>
            <a:rPr lang="en-US" sz="900" dirty="0" smtClean="0">
              <a:latin typeface="Proxima Nova" panose="020B0503030502060204" pitchFamily="34" charset="0"/>
            </a:rPr>
            <a:t>VACANT</a:t>
          </a:r>
          <a:endParaRPr lang="en-US" sz="900" dirty="0">
            <a:latin typeface="Proxima Nova" panose="020B0503030502060204" pitchFamily="34" charset="0"/>
          </a:endParaRPr>
        </a:p>
      </dgm:t>
    </dgm:pt>
    <dgm:pt modelId="{AF6554C7-D519-4A3D-A7B2-725FC46EE5A7}" type="parTrans" cxnId="{2B1D655C-100E-4D94-BB6B-356C729CE915}">
      <dgm:prSet/>
      <dgm:spPr/>
      <dgm:t>
        <a:bodyPr/>
        <a:lstStyle/>
        <a:p>
          <a:endParaRPr lang="en-US"/>
        </a:p>
      </dgm:t>
    </dgm:pt>
    <dgm:pt modelId="{CC6A60BE-E790-4CFA-9C34-2AA05F2E99B3}" type="sibTrans" cxnId="{2B1D655C-100E-4D94-BB6B-356C729CE915}">
      <dgm:prSet/>
      <dgm:spPr/>
      <dgm:t>
        <a:bodyPr/>
        <a:lstStyle/>
        <a:p>
          <a:endParaRPr lang="en-US"/>
        </a:p>
      </dgm:t>
    </dgm:pt>
    <dgm:pt modelId="{3A90D20A-3D92-4A14-9685-CEA2CD9B88F9}">
      <dgm:prSet phldrT="[Text]" custT="1"/>
      <dgm:spPr>
        <a:solidFill>
          <a:srgbClr val="FFFFCC"/>
        </a:solidFill>
      </dgm:spPr>
      <dgm:t>
        <a:bodyPr/>
        <a:lstStyle/>
        <a:p>
          <a:r>
            <a:rPr lang="en-US" sz="900" dirty="0" smtClean="0">
              <a:latin typeface="Proxima Nova" panose="020B0503030502060204" pitchFamily="34" charset="0"/>
            </a:rPr>
            <a:t>VACANT</a:t>
          </a:r>
          <a:endParaRPr lang="en-US" sz="900" dirty="0">
            <a:latin typeface="Proxima Nova" panose="020B0503030502060204" pitchFamily="34" charset="0"/>
          </a:endParaRPr>
        </a:p>
      </dgm:t>
    </dgm:pt>
    <dgm:pt modelId="{69E2EECC-525F-4778-B9E2-FC69BD4C92B7}" type="parTrans" cxnId="{58DD12E4-6C07-4449-8909-9EBAC0D2EF39}">
      <dgm:prSet/>
      <dgm:spPr/>
      <dgm:t>
        <a:bodyPr/>
        <a:lstStyle/>
        <a:p>
          <a:endParaRPr lang="en-US"/>
        </a:p>
      </dgm:t>
    </dgm:pt>
    <dgm:pt modelId="{27739F73-F681-4C3D-802E-048BF4555AAB}" type="sibTrans" cxnId="{58DD12E4-6C07-4449-8909-9EBAC0D2EF39}">
      <dgm:prSet/>
      <dgm:spPr/>
      <dgm:t>
        <a:bodyPr/>
        <a:lstStyle/>
        <a:p>
          <a:endParaRPr lang="en-US"/>
        </a:p>
      </dgm:t>
    </dgm:pt>
    <dgm:pt modelId="{A99CEFED-1771-49BD-B57B-A868A82240B8}">
      <dgm:prSet phldrT="[Text]" custT="1"/>
      <dgm:spPr>
        <a:solidFill>
          <a:srgbClr val="FFFFCC"/>
        </a:solidFill>
      </dgm:spPr>
      <dgm:t>
        <a:bodyPr/>
        <a:lstStyle/>
        <a:p>
          <a:r>
            <a:rPr lang="en-US" sz="900" dirty="0" smtClean="0">
              <a:latin typeface="Proxima Nova" panose="020B0503030502060204" pitchFamily="34" charset="0"/>
            </a:rPr>
            <a:t>VACANT</a:t>
          </a:r>
          <a:endParaRPr lang="en-US" sz="900" dirty="0">
            <a:latin typeface="Proxima Nova" panose="020B0503030502060204" pitchFamily="34" charset="0"/>
          </a:endParaRPr>
        </a:p>
      </dgm:t>
    </dgm:pt>
    <dgm:pt modelId="{3CD11818-F042-4BEF-9EBF-2C9B5B244A3C}" type="parTrans" cxnId="{43E1F19C-0197-4981-9492-34749D7A92F9}">
      <dgm:prSet/>
      <dgm:spPr/>
      <dgm:t>
        <a:bodyPr/>
        <a:lstStyle/>
        <a:p>
          <a:endParaRPr lang="en-US"/>
        </a:p>
      </dgm:t>
    </dgm:pt>
    <dgm:pt modelId="{19B2FB2E-6943-4004-8309-25798C070398}" type="sibTrans" cxnId="{43E1F19C-0197-4981-9492-34749D7A92F9}">
      <dgm:prSet/>
      <dgm:spPr/>
      <dgm:t>
        <a:bodyPr/>
        <a:lstStyle/>
        <a:p>
          <a:endParaRPr lang="en-US"/>
        </a:p>
      </dgm:t>
    </dgm:pt>
    <dgm:pt modelId="{0B70C404-47D6-4C0D-98F2-3D92F0DA86D8}" type="pres">
      <dgm:prSet presAssocID="{7BF3CF9C-0BE2-407A-88AB-021F184AFF2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D9F97D8-148F-445E-9AA2-6483EF31AF5F}" type="pres">
      <dgm:prSet presAssocID="{D7A17BE8-D143-47A4-81F7-12638B299707}" presName="hierRoot1" presStyleCnt="0">
        <dgm:presLayoutVars>
          <dgm:hierBranch val="init"/>
        </dgm:presLayoutVars>
      </dgm:prSet>
      <dgm:spPr/>
    </dgm:pt>
    <dgm:pt modelId="{7ADE7B1E-1E03-465B-AA53-72F878E57E2B}" type="pres">
      <dgm:prSet presAssocID="{D7A17BE8-D143-47A4-81F7-12638B299707}" presName="rootComposite1" presStyleCnt="0"/>
      <dgm:spPr/>
    </dgm:pt>
    <dgm:pt modelId="{93B425B0-2418-4937-B943-22142CD82372}" type="pres">
      <dgm:prSet presAssocID="{D7A17BE8-D143-47A4-81F7-12638B299707}" presName="rootText1" presStyleLbl="node0" presStyleIdx="0" presStyleCnt="1" custScaleX="89230" custLinFactY="-13669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A74078D-C671-4D27-8CDB-333D5A9213C8}" type="pres">
      <dgm:prSet presAssocID="{D7A17BE8-D143-47A4-81F7-12638B299707}" presName="rootConnector1" presStyleLbl="node1" presStyleIdx="0" presStyleCnt="0"/>
      <dgm:spPr/>
      <dgm:t>
        <a:bodyPr/>
        <a:lstStyle/>
        <a:p>
          <a:endParaRPr lang="en-US"/>
        </a:p>
      </dgm:t>
    </dgm:pt>
    <dgm:pt modelId="{6A685306-79FA-489D-801C-6B5E0C4D22FE}" type="pres">
      <dgm:prSet presAssocID="{D7A17BE8-D143-47A4-81F7-12638B299707}" presName="hierChild2" presStyleCnt="0"/>
      <dgm:spPr/>
    </dgm:pt>
    <dgm:pt modelId="{4C34702E-7309-47EA-B6E5-A4A5766C48D6}" type="pres">
      <dgm:prSet presAssocID="{88E556FD-0012-4FA7-8DEC-456ADD8D8CB4}" presName="Name37" presStyleLbl="parChTrans1D2" presStyleIdx="0" presStyleCnt="5" custSzX="722376"/>
      <dgm:spPr/>
      <dgm:t>
        <a:bodyPr/>
        <a:lstStyle/>
        <a:p>
          <a:endParaRPr lang="en-US"/>
        </a:p>
      </dgm:t>
    </dgm:pt>
    <dgm:pt modelId="{A669DF6B-5D65-402C-937A-DD9FC27C5045}" type="pres">
      <dgm:prSet presAssocID="{81C2B348-CD05-4D4A-9237-8A95E157A07B}" presName="hierRoot2" presStyleCnt="0">
        <dgm:presLayoutVars>
          <dgm:hierBranch val="init"/>
        </dgm:presLayoutVars>
      </dgm:prSet>
      <dgm:spPr/>
    </dgm:pt>
    <dgm:pt modelId="{056C3DBE-55AC-4337-818E-B4B657E5F09A}" type="pres">
      <dgm:prSet presAssocID="{81C2B348-CD05-4D4A-9237-8A95E157A07B}" presName="rootComposite" presStyleCnt="0"/>
      <dgm:spPr/>
    </dgm:pt>
    <dgm:pt modelId="{BECE7A8B-1B93-4677-AD46-A813BA4EDD90}" type="pres">
      <dgm:prSet presAssocID="{81C2B348-CD05-4D4A-9237-8A95E157A07B}" presName="rootText" presStyleLbl="node2" presStyleIdx="0" presStyleCnt="5" custScaleX="89230" custLinFactNeighborX="-76921" custLinFactNeighborY="729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350E5EA-BCE7-4983-8A83-786BD82DB6D4}" type="pres">
      <dgm:prSet presAssocID="{81C2B348-CD05-4D4A-9237-8A95E157A07B}" presName="rootConnector" presStyleLbl="node2" presStyleIdx="0" presStyleCnt="5"/>
      <dgm:spPr/>
      <dgm:t>
        <a:bodyPr/>
        <a:lstStyle/>
        <a:p>
          <a:endParaRPr lang="en-US"/>
        </a:p>
      </dgm:t>
    </dgm:pt>
    <dgm:pt modelId="{E32E57CB-C567-4C18-B252-B6B2390E248B}" type="pres">
      <dgm:prSet presAssocID="{81C2B348-CD05-4D4A-9237-8A95E157A07B}" presName="hierChild4" presStyleCnt="0"/>
      <dgm:spPr/>
    </dgm:pt>
    <dgm:pt modelId="{1E74F25D-F9BF-4926-9EF9-A783C1C773C8}" type="pres">
      <dgm:prSet presAssocID="{915BCB2F-8496-401E-869D-2DD2E7761DE6}" presName="Name37" presStyleLbl="parChTrans1D3" presStyleIdx="0" presStyleCnt="20"/>
      <dgm:spPr/>
      <dgm:t>
        <a:bodyPr/>
        <a:lstStyle/>
        <a:p>
          <a:endParaRPr lang="en-US"/>
        </a:p>
      </dgm:t>
    </dgm:pt>
    <dgm:pt modelId="{D5143816-CE39-4C11-B69D-B7243EB39F08}" type="pres">
      <dgm:prSet presAssocID="{01C8E2E1-C4B1-42DA-B03F-8A47EFA4063E}" presName="hierRoot2" presStyleCnt="0">
        <dgm:presLayoutVars>
          <dgm:hierBranch val="init"/>
        </dgm:presLayoutVars>
      </dgm:prSet>
      <dgm:spPr/>
    </dgm:pt>
    <dgm:pt modelId="{96B3D828-BB49-4EA2-9FFD-C675737E889B}" type="pres">
      <dgm:prSet presAssocID="{01C8E2E1-C4B1-42DA-B03F-8A47EFA4063E}" presName="rootComposite" presStyleCnt="0"/>
      <dgm:spPr/>
    </dgm:pt>
    <dgm:pt modelId="{AFADC317-A38B-42C5-A483-359F9F67F9CE}" type="pres">
      <dgm:prSet presAssocID="{01C8E2E1-C4B1-42DA-B03F-8A47EFA4063E}" presName="rootText" presStyleLbl="node3" presStyleIdx="0" presStyleCnt="20" custScaleX="89230" custLinFactNeighborX="-25539" custLinFactNeighborY="85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41822C-831B-4D87-A97C-13432F0D1311}" type="pres">
      <dgm:prSet presAssocID="{01C8E2E1-C4B1-42DA-B03F-8A47EFA4063E}" presName="rootConnector" presStyleLbl="node3" presStyleIdx="0" presStyleCnt="20"/>
      <dgm:spPr/>
      <dgm:t>
        <a:bodyPr/>
        <a:lstStyle/>
        <a:p>
          <a:endParaRPr lang="en-US"/>
        </a:p>
      </dgm:t>
    </dgm:pt>
    <dgm:pt modelId="{5A3FCD5F-0341-4ECC-909D-5E0FE9A678CD}" type="pres">
      <dgm:prSet presAssocID="{01C8E2E1-C4B1-42DA-B03F-8A47EFA4063E}" presName="hierChild4" presStyleCnt="0"/>
      <dgm:spPr/>
    </dgm:pt>
    <dgm:pt modelId="{3FEAC73C-D4D5-45FB-AEEF-838A8B3C10E2}" type="pres">
      <dgm:prSet presAssocID="{F6AD7DA1-8988-4ADB-88CA-E1EB18D39D17}" presName="Name37" presStyleLbl="parChTrans1D4" presStyleIdx="0" presStyleCnt="16"/>
      <dgm:spPr/>
      <dgm:t>
        <a:bodyPr/>
        <a:lstStyle/>
        <a:p>
          <a:endParaRPr lang="en-US"/>
        </a:p>
      </dgm:t>
    </dgm:pt>
    <dgm:pt modelId="{2C1A3183-C25D-4FFB-A9F7-4D20719D98E5}" type="pres">
      <dgm:prSet presAssocID="{A91F0BCC-5A1F-4429-AD60-D886650A09B3}" presName="hierRoot2" presStyleCnt="0">
        <dgm:presLayoutVars>
          <dgm:hierBranch val="r"/>
        </dgm:presLayoutVars>
      </dgm:prSet>
      <dgm:spPr/>
    </dgm:pt>
    <dgm:pt modelId="{294A596D-EA3C-4B99-BD72-305760D29FFF}" type="pres">
      <dgm:prSet presAssocID="{A91F0BCC-5A1F-4429-AD60-D886650A09B3}" presName="rootComposite" presStyleCnt="0"/>
      <dgm:spPr/>
    </dgm:pt>
    <dgm:pt modelId="{9DA61F6B-16E9-4AC5-B8D8-FCF6C319AF9A}" type="pres">
      <dgm:prSet presAssocID="{A91F0BCC-5A1F-4429-AD60-D886650A09B3}" presName="rootText" presStyleLbl="node4" presStyleIdx="0" presStyleCnt="16" custScaleX="88749" custLinFactNeighborX="-32671" custLinFactNeighborY="64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80D96E5-B592-4C38-BD38-51FD311FF4B6}" type="pres">
      <dgm:prSet presAssocID="{A91F0BCC-5A1F-4429-AD60-D886650A09B3}" presName="rootConnector" presStyleLbl="node4" presStyleIdx="0" presStyleCnt="16"/>
      <dgm:spPr/>
      <dgm:t>
        <a:bodyPr/>
        <a:lstStyle/>
        <a:p>
          <a:endParaRPr lang="en-US"/>
        </a:p>
      </dgm:t>
    </dgm:pt>
    <dgm:pt modelId="{44463092-5C8E-4820-ABF7-6577209678B4}" type="pres">
      <dgm:prSet presAssocID="{A91F0BCC-5A1F-4429-AD60-D886650A09B3}" presName="hierChild4" presStyleCnt="0"/>
      <dgm:spPr/>
    </dgm:pt>
    <dgm:pt modelId="{916DB4D1-587A-4F0C-968E-E9D603C06E59}" type="pres">
      <dgm:prSet presAssocID="{A91F0BCC-5A1F-4429-AD60-D886650A09B3}" presName="hierChild5" presStyleCnt="0"/>
      <dgm:spPr/>
    </dgm:pt>
    <dgm:pt modelId="{EE20FFCB-BBF2-4967-8CC3-A064807EA350}" type="pres">
      <dgm:prSet presAssocID="{01C8E2E1-C4B1-42DA-B03F-8A47EFA4063E}" presName="hierChild5" presStyleCnt="0"/>
      <dgm:spPr/>
    </dgm:pt>
    <dgm:pt modelId="{03163A15-6685-4611-9CF5-D4B701CEA8D5}" type="pres">
      <dgm:prSet presAssocID="{F3C08486-6024-4BE5-A40A-E95D5662A3A2}" presName="Name37" presStyleLbl="parChTrans1D3" presStyleIdx="1" presStyleCnt="20" custSzX="722376"/>
      <dgm:spPr/>
      <dgm:t>
        <a:bodyPr/>
        <a:lstStyle/>
        <a:p>
          <a:endParaRPr lang="en-US"/>
        </a:p>
      </dgm:t>
    </dgm:pt>
    <dgm:pt modelId="{3EC3AF51-C0B0-45C4-8F71-A5D32F8504A9}" type="pres">
      <dgm:prSet presAssocID="{C40BBC20-A2CF-4B3A-8A9F-D6126346A464}" presName="hierRoot2" presStyleCnt="0">
        <dgm:presLayoutVars>
          <dgm:hierBranch val="init"/>
        </dgm:presLayoutVars>
      </dgm:prSet>
      <dgm:spPr/>
    </dgm:pt>
    <dgm:pt modelId="{6AF377E5-C19C-4E91-B556-72082A5BACD8}" type="pres">
      <dgm:prSet presAssocID="{C40BBC20-A2CF-4B3A-8A9F-D6126346A464}" presName="rootComposite" presStyleCnt="0"/>
      <dgm:spPr/>
    </dgm:pt>
    <dgm:pt modelId="{5D0665D6-6E9D-4015-A348-B4E7B126944A}" type="pres">
      <dgm:prSet presAssocID="{C40BBC20-A2CF-4B3A-8A9F-D6126346A464}" presName="rootText" presStyleLbl="node3" presStyleIdx="1" presStyleCnt="20" custScaleX="82822" custLinFactNeighborX="-254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820F611-E21B-4ADD-83A1-A02F731FBDD3}" type="pres">
      <dgm:prSet presAssocID="{C40BBC20-A2CF-4B3A-8A9F-D6126346A464}" presName="rootConnector" presStyleLbl="node3" presStyleIdx="1" presStyleCnt="20"/>
      <dgm:spPr/>
      <dgm:t>
        <a:bodyPr/>
        <a:lstStyle/>
        <a:p>
          <a:endParaRPr lang="en-US"/>
        </a:p>
      </dgm:t>
    </dgm:pt>
    <dgm:pt modelId="{9D9A8375-9F29-45B1-8FF6-94369B40D87D}" type="pres">
      <dgm:prSet presAssocID="{C40BBC20-A2CF-4B3A-8A9F-D6126346A464}" presName="hierChild4" presStyleCnt="0"/>
      <dgm:spPr/>
    </dgm:pt>
    <dgm:pt modelId="{29061FD6-19AC-4720-93E9-084B417E94BB}" type="pres">
      <dgm:prSet presAssocID="{3AB89B56-FBD4-46C4-9882-98352C84D692}" presName="Name37" presStyleLbl="parChTrans1D4" presStyleIdx="1" presStyleCnt="16"/>
      <dgm:spPr/>
      <dgm:t>
        <a:bodyPr/>
        <a:lstStyle/>
        <a:p>
          <a:endParaRPr lang="en-US"/>
        </a:p>
      </dgm:t>
    </dgm:pt>
    <dgm:pt modelId="{15AACE4B-B989-4070-81FC-8D64925C0860}" type="pres">
      <dgm:prSet presAssocID="{8CCF947B-A0C3-4338-91D7-EB9861D3BA7F}" presName="hierRoot2" presStyleCnt="0">
        <dgm:presLayoutVars>
          <dgm:hierBranch val="init"/>
        </dgm:presLayoutVars>
      </dgm:prSet>
      <dgm:spPr/>
    </dgm:pt>
    <dgm:pt modelId="{3454E440-068C-40BA-A651-7BE89E3BF87B}" type="pres">
      <dgm:prSet presAssocID="{8CCF947B-A0C3-4338-91D7-EB9861D3BA7F}" presName="rootComposite" presStyleCnt="0"/>
      <dgm:spPr/>
    </dgm:pt>
    <dgm:pt modelId="{11A0DE3A-2CBB-4030-80AB-FB491F300086}" type="pres">
      <dgm:prSet presAssocID="{8CCF947B-A0C3-4338-91D7-EB9861D3BA7F}" presName="rootText" presStyleLbl="node4" presStyleIdx="1" presStyleCnt="16" custScaleX="82822" custLinFactNeighborX="-254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48DEC72-8585-4302-A18D-C65D55C3A3CE}" type="pres">
      <dgm:prSet presAssocID="{8CCF947B-A0C3-4338-91D7-EB9861D3BA7F}" presName="rootConnector" presStyleLbl="node4" presStyleIdx="1" presStyleCnt="16"/>
      <dgm:spPr/>
      <dgm:t>
        <a:bodyPr/>
        <a:lstStyle/>
        <a:p>
          <a:endParaRPr lang="en-US"/>
        </a:p>
      </dgm:t>
    </dgm:pt>
    <dgm:pt modelId="{D1B2D2BB-C55B-43A0-974C-506AB0F34087}" type="pres">
      <dgm:prSet presAssocID="{8CCF947B-A0C3-4338-91D7-EB9861D3BA7F}" presName="hierChild4" presStyleCnt="0"/>
      <dgm:spPr/>
    </dgm:pt>
    <dgm:pt modelId="{D2091CA2-BA80-4291-AFEF-0C7C54831815}" type="pres">
      <dgm:prSet presAssocID="{8CCF947B-A0C3-4338-91D7-EB9861D3BA7F}" presName="hierChild5" presStyleCnt="0"/>
      <dgm:spPr/>
    </dgm:pt>
    <dgm:pt modelId="{36DCEA94-536A-4426-A7A4-55C30B0890BC}" type="pres">
      <dgm:prSet presAssocID="{38553FE9-C10A-4BF0-9798-740BA936E595}" presName="Name37" presStyleLbl="parChTrans1D4" presStyleIdx="2" presStyleCnt="16" custSzX="722379"/>
      <dgm:spPr/>
      <dgm:t>
        <a:bodyPr/>
        <a:lstStyle/>
        <a:p>
          <a:endParaRPr lang="en-US"/>
        </a:p>
      </dgm:t>
    </dgm:pt>
    <dgm:pt modelId="{DD927C1D-0A4A-40A6-A4E6-F642ADC7AB4F}" type="pres">
      <dgm:prSet presAssocID="{8C3E0867-7EAC-46F0-8D0D-3695DCAB2368}" presName="hierRoot2" presStyleCnt="0">
        <dgm:presLayoutVars>
          <dgm:hierBranch val="init"/>
        </dgm:presLayoutVars>
      </dgm:prSet>
      <dgm:spPr/>
    </dgm:pt>
    <dgm:pt modelId="{D09F4041-5D59-4D18-99FA-A62EDE5E0BB8}" type="pres">
      <dgm:prSet presAssocID="{8C3E0867-7EAC-46F0-8D0D-3695DCAB2368}" presName="rootComposite" presStyleCnt="0"/>
      <dgm:spPr/>
    </dgm:pt>
    <dgm:pt modelId="{0512393A-5412-4773-A92D-7C88A6C67FCD}" type="pres">
      <dgm:prSet presAssocID="{8C3E0867-7EAC-46F0-8D0D-3695DCAB2368}" presName="rootText" presStyleLbl="node4" presStyleIdx="2" presStyleCnt="16" custScaleX="82822" custLinFactNeighborX="-254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4108968-32D5-4B1E-8A44-65A80FE47639}" type="pres">
      <dgm:prSet presAssocID="{8C3E0867-7EAC-46F0-8D0D-3695DCAB2368}" presName="rootConnector" presStyleLbl="node4" presStyleIdx="2" presStyleCnt="16"/>
      <dgm:spPr/>
      <dgm:t>
        <a:bodyPr/>
        <a:lstStyle/>
        <a:p>
          <a:endParaRPr lang="en-US"/>
        </a:p>
      </dgm:t>
    </dgm:pt>
    <dgm:pt modelId="{FCAEC1F9-27B8-4D80-ACC9-DB33F150C174}" type="pres">
      <dgm:prSet presAssocID="{8C3E0867-7EAC-46F0-8D0D-3695DCAB2368}" presName="hierChild4" presStyleCnt="0"/>
      <dgm:spPr/>
    </dgm:pt>
    <dgm:pt modelId="{A4369D99-EB4F-4B3E-BB10-BB33E82F9F43}" type="pres">
      <dgm:prSet presAssocID="{8C3E0867-7EAC-46F0-8D0D-3695DCAB2368}" presName="hierChild5" presStyleCnt="0"/>
      <dgm:spPr/>
    </dgm:pt>
    <dgm:pt modelId="{141FA2AF-D131-4B24-B532-2CA74857D1F9}" type="pres">
      <dgm:prSet presAssocID="{F1F663D2-EAD2-40CA-A73E-D211C7CF226B}" presName="Name37" presStyleLbl="parChTrans1D4" presStyleIdx="3" presStyleCnt="16" custSzX="722379"/>
      <dgm:spPr/>
      <dgm:t>
        <a:bodyPr/>
        <a:lstStyle/>
        <a:p>
          <a:endParaRPr lang="en-US"/>
        </a:p>
      </dgm:t>
    </dgm:pt>
    <dgm:pt modelId="{CC60EF92-2B9B-43B6-852F-2308DC629028}" type="pres">
      <dgm:prSet presAssocID="{1F75241D-EA28-4C7E-A2F6-69DFCD5DB74B}" presName="hierRoot2" presStyleCnt="0">
        <dgm:presLayoutVars>
          <dgm:hierBranch val="init"/>
        </dgm:presLayoutVars>
      </dgm:prSet>
      <dgm:spPr/>
    </dgm:pt>
    <dgm:pt modelId="{0A01DC7C-D7A2-4F06-B91B-6D419E6696FC}" type="pres">
      <dgm:prSet presAssocID="{1F75241D-EA28-4C7E-A2F6-69DFCD5DB74B}" presName="rootComposite" presStyleCnt="0"/>
      <dgm:spPr/>
    </dgm:pt>
    <dgm:pt modelId="{7BD550BB-5F98-4E4F-9C97-8931DD5775D4}" type="pres">
      <dgm:prSet presAssocID="{1F75241D-EA28-4C7E-A2F6-69DFCD5DB74B}" presName="rootText" presStyleLbl="node4" presStyleIdx="3" presStyleCnt="16" custScaleX="82822" custLinFactNeighborX="-254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4D71D88-07C1-4097-9242-710FFACDC8C8}" type="pres">
      <dgm:prSet presAssocID="{1F75241D-EA28-4C7E-A2F6-69DFCD5DB74B}" presName="rootConnector" presStyleLbl="node4" presStyleIdx="3" presStyleCnt="16"/>
      <dgm:spPr/>
      <dgm:t>
        <a:bodyPr/>
        <a:lstStyle/>
        <a:p>
          <a:endParaRPr lang="en-US"/>
        </a:p>
      </dgm:t>
    </dgm:pt>
    <dgm:pt modelId="{9337AD1B-99B7-4014-B9EF-FB30D58C7410}" type="pres">
      <dgm:prSet presAssocID="{1F75241D-EA28-4C7E-A2F6-69DFCD5DB74B}" presName="hierChild4" presStyleCnt="0"/>
      <dgm:spPr/>
    </dgm:pt>
    <dgm:pt modelId="{50CA40BC-C748-4CB4-923E-A18D5E1A48DB}" type="pres">
      <dgm:prSet presAssocID="{1F75241D-EA28-4C7E-A2F6-69DFCD5DB74B}" presName="hierChild5" presStyleCnt="0"/>
      <dgm:spPr/>
    </dgm:pt>
    <dgm:pt modelId="{D6A6FE63-AADD-4C46-B263-DF5E5534D136}" type="pres">
      <dgm:prSet presAssocID="{CC4CB52D-AC8D-4F80-9F6C-330842269B41}" presName="Name37" presStyleLbl="parChTrans1D4" presStyleIdx="4" presStyleCnt="16" custSzX="722379"/>
      <dgm:spPr/>
      <dgm:t>
        <a:bodyPr/>
        <a:lstStyle/>
        <a:p>
          <a:endParaRPr lang="en-US"/>
        </a:p>
      </dgm:t>
    </dgm:pt>
    <dgm:pt modelId="{EC310F25-91DF-4225-81E7-120BD4EFB8DE}" type="pres">
      <dgm:prSet presAssocID="{F0EE29B4-4E27-4014-9549-0C6F792BE2D2}" presName="hierRoot2" presStyleCnt="0">
        <dgm:presLayoutVars>
          <dgm:hierBranch val="init"/>
        </dgm:presLayoutVars>
      </dgm:prSet>
      <dgm:spPr/>
    </dgm:pt>
    <dgm:pt modelId="{34D7B49E-FC13-41FB-9F01-F1EEF21AD95D}" type="pres">
      <dgm:prSet presAssocID="{F0EE29B4-4E27-4014-9549-0C6F792BE2D2}" presName="rootComposite" presStyleCnt="0"/>
      <dgm:spPr/>
    </dgm:pt>
    <dgm:pt modelId="{99D1C7EB-1AE0-4D8A-AFD7-B929A369E85B}" type="pres">
      <dgm:prSet presAssocID="{F0EE29B4-4E27-4014-9549-0C6F792BE2D2}" presName="rootText" presStyleLbl="node4" presStyleIdx="4" presStyleCnt="16" custScaleX="82822" custScaleY="100377" custLinFactNeighborX="-254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4FD459-7BF4-4A25-8326-9A1ED6535502}" type="pres">
      <dgm:prSet presAssocID="{F0EE29B4-4E27-4014-9549-0C6F792BE2D2}" presName="rootConnector" presStyleLbl="node4" presStyleIdx="4" presStyleCnt="16"/>
      <dgm:spPr/>
      <dgm:t>
        <a:bodyPr/>
        <a:lstStyle/>
        <a:p>
          <a:endParaRPr lang="en-US"/>
        </a:p>
      </dgm:t>
    </dgm:pt>
    <dgm:pt modelId="{175A6FF6-B7E3-4D9D-85A6-0391B6EA5869}" type="pres">
      <dgm:prSet presAssocID="{F0EE29B4-4E27-4014-9549-0C6F792BE2D2}" presName="hierChild4" presStyleCnt="0"/>
      <dgm:spPr/>
    </dgm:pt>
    <dgm:pt modelId="{0EF82B8A-251A-4401-8F24-488C2B882E33}" type="pres">
      <dgm:prSet presAssocID="{F0EE29B4-4E27-4014-9549-0C6F792BE2D2}" presName="hierChild5" presStyleCnt="0"/>
      <dgm:spPr/>
    </dgm:pt>
    <dgm:pt modelId="{D49EE66F-82A7-442D-A24A-12872751E18F}" type="pres">
      <dgm:prSet presAssocID="{BEA2565A-226F-4A23-826B-2ACABF01DCC6}" presName="Name37" presStyleLbl="parChTrans1D4" presStyleIdx="5" presStyleCnt="16"/>
      <dgm:spPr/>
      <dgm:t>
        <a:bodyPr/>
        <a:lstStyle/>
        <a:p>
          <a:endParaRPr lang="en-US"/>
        </a:p>
      </dgm:t>
    </dgm:pt>
    <dgm:pt modelId="{7E70D901-36F4-44B5-827D-E7A3C5B4DB00}" type="pres">
      <dgm:prSet presAssocID="{C3F7EC52-2922-4445-8265-9193FBED8A50}" presName="hierRoot2" presStyleCnt="0">
        <dgm:presLayoutVars>
          <dgm:hierBranch val="init"/>
        </dgm:presLayoutVars>
      </dgm:prSet>
      <dgm:spPr/>
    </dgm:pt>
    <dgm:pt modelId="{3E0EA249-804A-4DF9-A589-06D994B9C9A1}" type="pres">
      <dgm:prSet presAssocID="{C3F7EC52-2922-4445-8265-9193FBED8A50}" presName="rootComposite" presStyleCnt="0"/>
      <dgm:spPr/>
    </dgm:pt>
    <dgm:pt modelId="{F476C5DB-957B-44E2-AC6D-1C793006C0B6}" type="pres">
      <dgm:prSet presAssocID="{C3F7EC52-2922-4445-8265-9193FBED8A50}" presName="rootText" presStyleLbl="node4" presStyleIdx="5" presStyleCnt="16" custScaleX="83109" custLinFactNeighborX="-2437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2364E09-61FA-4654-A9E1-89B471A1E1DC}" type="pres">
      <dgm:prSet presAssocID="{C3F7EC52-2922-4445-8265-9193FBED8A50}" presName="rootConnector" presStyleLbl="node4" presStyleIdx="5" presStyleCnt="16"/>
      <dgm:spPr/>
      <dgm:t>
        <a:bodyPr/>
        <a:lstStyle/>
        <a:p>
          <a:endParaRPr lang="en-US"/>
        </a:p>
      </dgm:t>
    </dgm:pt>
    <dgm:pt modelId="{16AEEDB0-36C8-4002-8E0C-AE81303D1ACA}" type="pres">
      <dgm:prSet presAssocID="{C3F7EC52-2922-4445-8265-9193FBED8A50}" presName="hierChild4" presStyleCnt="0"/>
      <dgm:spPr/>
    </dgm:pt>
    <dgm:pt modelId="{CD22BC15-DF3F-49FD-BB6A-108A7CDA4D4B}" type="pres">
      <dgm:prSet presAssocID="{C3F7EC52-2922-4445-8265-9193FBED8A50}" presName="hierChild5" presStyleCnt="0"/>
      <dgm:spPr/>
    </dgm:pt>
    <dgm:pt modelId="{17937661-1F47-410B-998D-A94CDD8BDD53}" type="pres">
      <dgm:prSet presAssocID="{58176329-4290-4A62-87E6-3DBC33DA491C}" presName="Name37" presStyleLbl="parChTrans1D4" presStyleIdx="6" presStyleCnt="16"/>
      <dgm:spPr/>
      <dgm:t>
        <a:bodyPr/>
        <a:lstStyle/>
        <a:p>
          <a:endParaRPr lang="en-US"/>
        </a:p>
      </dgm:t>
    </dgm:pt>
    <dgm:pt modelId="{0ADC51E9-8FED-4320-93C1-25ADA33685BF}" type="pres">
      <dgm:prSet presAssocID="{92977185-6454-4BBE-AC07-764975CFED03}" presName="hierRoot2" presStyleCnt="0">
        <dgm:presLayoutVars>
          <dgm:hierBranch val="init"/>
        </dgm:presLayoutVars>
      </dgm:prSet>
      <dgm:spPr/>
    </dgm:pt>
    <dgm:pt modelId="{9DF40AB7-3397-48F3-8EFE-8F29D02CEB0C}" type="pres">
      <dgm:prSet presAssocID="{92977185-6454-4BBE-AC07-764975CFED03}" presName="rootComposite" presStyleCnt="0"/>
      <dgm:spPr/>
    </dgm:pt>
    <dgm:pt modelId="{5514AB4F-0798-479D-B488-BCEAB2F41DB6}" type="pres">
      <dgm:prSet presAssocID="{92977185-6454-4BBE-AC07-764975CFED03}" presName="rootText" presStyleLbl="node4" presStyleIdx="6" presStyleCnt="16" custScaleX="82822" custLinFactNeighborX="-254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8720A9D-4FFA-4BC1-8FF6-AC1FC5F4B9FD}" type="pres">
      <dgm:prSet presAssocID="{92977185-6454-4BBE-AC07-764975CFED03}" presName="rootConnector" presStyleLbl="node4" presStyleIdx="6" presStyleCnt="16"/>
      <dgm:spPr/>
      <dgm:t>
        <a:bodyPr/>
        <a:lstStyle/>
        <a:p>
          <a:endParaRPr lang="en-US"/>
        </a:p>
      </dgm:t>
    </dgm:pt>
    <dgm:pt modelId="{82E3A5F6-A607-4F96-BE7D-EAEB6D7AC960}" type="pres">
      <dgm:prSet presAssocID="{92977185-6454-4BBE-AC07-764975CFED03}" presName="hierChild4" presStyleCnt="0"/>
      <dgm:spPr/>
    </dgm:pt>
    <dgm:pt modelId="{30192531-ED1C-4977-BC2E-DF0B67C612D7}" type="pres">
      <dgm:prSet presAssocID="{92977185-6454-4BBE-AC07-764975CFED03}" presName="hierChild5" presStyleCnt="0"/>
      <dgm:spPr/>
    </dgm:pt>
    <dgm:pt modelId="{522D1B60-2FD8-499D-931A-926C34818319}" type="pres">
      <dgm:prSet presAssocID="{C8649AE6-0885-4550-AB44-15EDCDFBF812}" presName="Name37" presStyleLbl="parChTrans1D4" presStyleIdx="7" presStyleCnt="16" custSzX="722379"/>
      <dgm:spPr/>
      <dgm:t>
        <a:bodyPr/>
        <a:lstStyle/>
        <a:p>
          <a:endParaRPr lang="en-US"/>
        </a:p>
      </dgm:t>
    </dgm:pt>
    <dgm:pt modelId="{8A4D3CD9-668D-495F-8FDF-DA96BE140F97}" type="pres">
      <dgm:prSet presAssocID="{02A20914-FE66-48C9-8D47-A41FDA191C18}" presName="hierRoot2" presStyleCnt="0">
        <dgm:presLayoutVars>
          <dgm:hierBranch val="init"/>
        </dgm:presLayoutVars>
      </dgm:prSet>
      <dgm:spPr/>
    </dgm:pt>
    <dgm:pt modelId="{D882506B-C65D-4E53-9C94-A41EC1B0AFA3}" type="pres">
      <dgm:prSet presAssocID="{02A20914-FE66-48C9-8D47-A41FDA191C18}" presName="rootComposite" presStyleCnt="0"/>
      <dgm:spPr/>
    </dgm:pt>
    <dgm:pt modelId="{6F1474E8-8674-4544-B710-EE1E258A7714}" type="pres">
      <dgm:prSet presAssocID="{02A20914-FE66-48C9-8D47-A41FDA191C18}" presName="rootText" presStyleLbl="node4" presStyleIdx="7" presStyleCnt="16" custScaleX="82822" custLinFactNeighborX="-23986" custLinFactNeighborY="-99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CE58CD8-18E9-48F9-A3FE-F020791BF650}" type="pres">
      <dgm:prSet presAssocID="{02A20914-FE66-48C9-8D47-A41FDA191C18}" presName="rootConnector" presStyleLbl="node4" presStyleIdx="7" presStyleCnt="16"/>
      <dgm:spPr/>
      <dgm:t>
        <a:bodyPr/>
        <a:lstStyle/>
        <a:p>
          <a:endParaRPr lang="en-US"/>
        </a:p>
      </dgm:t>
    </dgm:pt>
    <dgm:pt modelId="{82E0D139-EC3A-48C2-A1BA-25871B0D4BF0}" type="pres">
      <dgm:prSet presAssocID="{02A20914-FE66-48C9-8D47-A41FDA191C18}" presName="hierChild4" presStyleCnt="0"/>
      <dgm:spPr/>
    </dgm:pt>
    <dgm:pt modelId="{3F1CE8A2-544D-4B27-9DC8-0B769CFC772D}" type="pres">
      <dgm:prSet presAssocID="{02A20914-FE66-48C9-8D47-A41FDA191C18}" presName="hierChild5" presStyleCnt="0"/>
      <dgm:spPr/>
    </dgm:pt>
    <dgm:pt modelId="{CD7E9079-2E61-4BAE-8DB5-48CC1AF46F02}" type="pres">
      <dgm:prSet presAssocID="{C40BBC20-A2CF-4B3A-8A9F-D6126346A464}" presName="hierChild5" presStyleCnt="0"/>
      <dgm:spPr/>
    </dgm:pt>
    <dgm:pt modelId="{AF88B5F0-EBEA-4560-95CE-955767081561}" type="pres">
      <dgm:prSet presAssocID="{0F841A60-1066-4E11-940C-24714B7B9BFE}" presName="Name37" presStyleLbl="parChTrans1D3" presStyleIdx="2" presStyleCnt="20"/>
      <dgm:spPr/>
      <dgm:t>
        <a:bodyPr/>
        <a:lstStyle/>
        <a:p>
          <a:endParaRPr lang="en-US"/>
        </a:p>
      </dgm:t>
    </dgm:pt>
    <dgm:pt modelId="{1E7ED4ED-8299-4FED-9899-98D4A00FE9A2}" type="pres">
      <dgm:prSet presAssocID="{27C49736-FA7C-47C5-8EE6-E7545FAAD308}" presName="hierRoot2" presStyleCnt="0">
        <dgm:presLayoutVars>
          <dgm:hierBranch val="init"/>
        </dgm:presLayoutVars>
      </dgm:prSet>
      <dgm:spPr/>
    </dgm:pt>
    <dgm:pt modelId="{7D889302-78DC-4AE8-A508-6625F213E204}" type="pres">
      <dgm:prSet presAssocID="{27C49736-FA7C-47C5-8EE6-E7545FAAD308}" presName="rootComposite" presStyleCnt="0"/>
      <dgm:spPr/>
    </dgm:pt>
    <dgm:pt modelId="{15F62327-BE0B-4EC5-AD92-A4EEE25F068E}" type="pres">
      <dgm:prSet presAssocID="{27C49736-FA7C-47C5-8EE6-E7545FAAD308}" presName="rootText" presStyleLbl="node3" presStyleIdx="2" presStyleCnt="20" custScaleX="82822" custLinFactNeighborX="-2519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CFF2B9E-35D7-4E1D-BD3D-4488AD167109}" type="pres">
      <dgm:prSet presAssocID="{27C49736-FA7C-47C5-8EE6-E7545FAAD308}" presName="rootConnector" presStyleLbl="node3" presStyleIdx="2" presStyleCnt="20"/>
      <dgm:spPr/>
      <dgm:t>
        <a:bodyPr/>
        <a:lstStyle/>
        <a:p>
          <a:endParaRPr lang="en-US"/>
        </a:p>
      </dgm:t>
    </dgm:pt>
    <dgm:pt modelId="{38026868-4D40-4285-BF00-086220A916E0}" type="pres">
      <dgm:prSet presAssocID="{27C49736-FA7C-47C5-8EE6-E7545FAAD308}" presName="hierChild4" presStyleCnt="0"/>
      <dgm:spPr/>
    </dgm:pt>
    <dgm:pt modelId="{EA71C0C4-1DB9-40D7-9B6E-CFCD2F163228}" type="pres">
      <dgm:prSet presAssocID="{5E072785-736C-40F6-8B86-4533A2BAAA60}" presName="Name37" presStyleLbl="parChTrans1D4" presStyleIdx="8" presStyleCnt="16"/>
      <dgm:spPr/>
      <dgm:t>
        <a:bodyPr/>
        <a:lstStyle/>
        <a:p>
          <a:endParaRPr lang="en-US"/>
        </a:p>
      </dgm:t>
    </dgm:pt>
    <dgm:pt modelId="{1931F689-83E5-4EB3-A216-8F6F81396065}" type="pres">
      <dgm:prSet presAssocID="{9AA9CF82-394B-458C-B80A-22385381E0FB}" presName="hierRoot2" presStyleCnt="0">
        <dgm:presLayoutVars>
          <dgm:hierBranch val="init"/>
        </dgm:presLayoutVars>
      </dgm:prSet>
      <dgm:spPr/>
    </dgm:pt>
    <dgm:pt modelId="{8DB48C64-5000-48FA-B7A8-D57A11219E83}" type="pres">
      <dgm:prSet presAssocID="{9AA9CF82-394B-458C-B80A-22385381E0FB}" presName="rootComposite" presStyleCnt="0"/>
      <dgm:spPr/>
    </dgm:pt>
    <dgm:pt modelId="{46BB9E50-5432-4EB4-A3A4-A8BA55CCE1FF}" type="pres">
      <dgm:prSet presAssocID="{9AA9CF82-394B-458C-B80A-22385381E0FB}" presName="rootText" presStyleLbl="node4" presStyleIdx="8" presStyleCnt="16" custScaleX="82822" custLinFactNeighborX="-2524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08A69E3-050E-4880-B205-1937A9B4F07F}" type="pres">
      <dgm:prSet presAssocID="{9AA9CF82-394B-458C-B80A-22385381E0FB}" presName="rootConnector" presStyleLbl="node4" presStyleIdx="8" presStyleCnt="16"/>
      <dgm:spPr/>
      <dgm:t>
        <a:bodyPr/>
        <a:lstStyle/>
        <a:p>
          <a:endParaRPr lang="en-US"/>
        </a:p>
      </dgm:t>
    </dgm:pt>
    <dgm:pt modelId="{8F7DDF26-CF9C-4D15-90F6-950EBD80D44A}" type="pres">
      <dgm:prSet presAssocID="{9AA9CF82-394B-458C-B80A-22385381E0FB}" presName="hierChild4" presStyleCnt="0"/>
      <dgm:spPr/>
    </dgm:pt>
    <dgm:pt modelId="{B41096A6-483E-4B18-A77D-A724E846A659}" type="pres">
      <dgm:prSet presAssocID="{9AA9CF82-394B-458C-B80A-22385381E0FB}" presName="hierChild5" presStyleCnt="0"/>
      <dgm:spPr/>
    </dgm:pt>
    <dgm:pt modelId="{1FEEC40C-EEA5-44FE-B290-0C838810AD00}" type="pres">
      <dgm:prSet presAssocID="{9EB79171-A49F-491A-9495-13BF4832725B}" presName="Name37" presStyleLbl="parChTrans1D4" presStyleIdx="9" presStyleCnt="16"/>
      <dgm:spPr/>
      <dgm:t>
        <a:bodyPr/>
        <a:lstStyle/>
        <a:p>
          <a:endParaRPr lang="en-US"/>
        </a:p>
      </dgm:t>
    </dgm:pt>
    <dgm:pt modelId="{BCDD6107-1DB9-4793-91E8-6E402122AB1A}" type="pres">
      <dgm:prSet presAssocID="{0D041D71-AB78-4640-B8F3-A82EF9479F14}" presName="hierRoot2" presStyleCnt="0">
        <dgm:presLayoutVars>
          <dgm:hierBranch val="init"/>
        </dgm:presLayoutVars>
      </dgm:prSet>
      <dgm:spPr/>
    </dgm:pt>
    <dgm:pt modelId="{6DDD1273-B9B9-4CFB-AA9A-D7A942F47FB0}" type="pres">
      <dgm:prSet presAssocID="{0D041D71-AB78-4640-B8F3-A82EF9479F14}" presName="rootComposite" presStyleCnt="0"/>
      <dgm:spPr/>
    </dgm:pt>
    <dgm:pt modelId="{959BDE06-8B85-4791-B5B9-21718D1C35E4}" type="pres">
      <dgm:prSet presAssocID="{0D041D71-AB78-4640-B8F3-A82EF9479F14}" presName="rootText" presStyleLbl="node4" presStyleIdx="9" presStyleCnt="16" custScaleX="82822" custLinFactNeighborX="-2524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E02D85F-D9B3-40E8-8BF2-1D6D8E140746}" type="pres">
      <dgm:prSet presAssocID="{0D041D71-AB78-4640-B8F3-A82EF9479F14}" presName="rootConnector" presStyleLbl="node4" presStyleIdx="9" presStyleCnt="16"/>
      <dgm:spPr/>
      <dgm:t>
        <a:bodyPr/>
        <a:lstStyle/>
        <a:p>
          <a:endParaRPr lang="en-US"/>
        </a:p>
      </dgm:t>
    </dgm:pt>
    <dgm:pt modelId="{A94105FC-63F1-4A14-AC9C-11B9E66A7E8F}" type="pres">
      <dgm:prSet presAssocID="{0D041D71-AB78-4640-B8F3-A82EF9479F14}" presName="hierChild4" presStyleCnt="0"/>
      <dgm:spPr/>
    </dgm:pt>
    <dgm:pt modelId="{6A4A6F58-ACDC-47C1-A8DE-5FC04B5EB21F}" type="pres">
      <dgm:prSet presAssocID="{0D041D71-AB78-4640-B8F3-A82EF9479F14}" presName="hierChild5" presStyleCnt="0"/>
      <dgm:spPr/>
    </dgm:pt>
    <dgm:pt modelId="{752DC9EA-F8B9-4A59-A29E-9F628B55C3A7}" type="pres">
      <dgm:prSet presAssocID="{47462D88-A10B-4534-AACE-1F182D2AE8E5}" presName="Name37" presStyleLbl="parChTrans1D4" presStyleIdx="10" presStyleCnt="16"/>
      <dgm:spPr/>
      <dgm:t>
        <a:bodyPr/>
        <a:lstStyle/>
        <a:p>
          <a:endParaRPr lang="en-US"/>
        </a:p>
      </dgm:t>
    </dgm:pt>
    <dgm:pt modelId="{A1A0609E-6350-4786-8783-865BC7408FBD}" type="pres">
      <dgm:prSet presAssocID="{61AD3778-757B-403C-B521-98AD3A2BDE48}" presName="hierRoot2" presStyleCnt="0">
        <dgm:presLayoutVars>
          <dgm:hierBranch val="init"/>
        </dgm:presLayoutVars>
      </dgm:prSet>
      <dgm:spPr/>
    </dgm:pt>
    <dgm:pt modelId="{7DC67EAA-AD12-4B6F-A5CB-DCF96251A431}" type="pres">
      <dgm:prSet presAssocID="{61AD3778-757B-403C-B521-98AD3A2BDE48}" presName="rootComposite" presStyleCnt="0"/>
      <dgm:spPr/>
    </dgm:pt>
    <dgm:pt modelId="{5D459C34-E957-4C3D-A130-4E49241AC085}" type="pres">
      <dgm:prSet presAssocID="{61AD3778-757B-403C-B521-98AD3A2BDE48}" presName="rootText" presStyleLbl="node4" presStyleIdx="10" presStyleCnt="16" custScaleX="82822" custLinFactNeighborX="-2524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279C3A0-65CB-48C8-808D-24615016B133}" type="pres">
      <dgm:prSet presAssocID="{61AD3778-757B-403C-B521-98AD3A2BDE48}" presName="rootConnector" presStyleLbl="node4" presStyleIdx="10" presStyleCnt="16"/>
      <dgm:spPr/>
      <dgm:t>
        <a:bodyPr/>
        <a:lstStyle/>
        <a:p>
          <a:endParaRPr lang="en-US"/>
        </a:p>
      </dgm:t>
    </dgm:pt>
    <dgm:pt modelId="{2FCBA325-FA01-46BB-B222-FA21B57105ED}" type="pres">
      <dgm:prSet presAssocID="{61AD3778-757B-403C-B521-98AD3A2BDE48}" presName="hierChild4" presStyleCnt="0"/>
      <dgm:spPr/>
    </dgm:pt>
    <dgm:pt modelId="{F95DD959-5C5A-4EB9-BB0D-CEC2BF80D502}" type="pres">
      <dgm:prSet presAssocID="{61AD3778-757B-403C-B521-98AD3A2BDE48}" presName="hierChild5" presStyleCnt="0"/>
      <dgm:spPr/>
    </dgm:pt>
    <dgm:pt modelId="{9EB69E82-19FB-4D0E-ABA4-332A3DDB0DE5}" type="pres">
      <dgm:prSet presAssocID="{AF6554C7-D519-4A3D-A7B2-725FC46EE5A7}" presName="Name37" presStyleLbl="parChTrans1D4" presStyleIdx="11" presStyleCnt="16"/>
      <dgm:spPr/>
      <dgm:t>
        <a:bodyPr/>
        <a:lstStyle/>
        <a:p>
          <a:endParaRPr lang="en-US"/>
        </a:p>
      </dgm:t>
    </dgm:pt>
    <dgm:pt modelId="{E9A5A9B0-FB03-49AB-A796-7A3E14F4C590}" type="pres">
      <dgm:prSet presAssocID="{715524F0-6B0B-4E01-BF08-36B9D4CFB96E}" presName="hierRoot2" presStyleCnt="0">
        <dgm:presLayoutVars>
          <dgm:hierBranch val="init"/>
        </dgm:presLayoutVars>
      </dgm:prSet>
      <dgm:spPr/>
    </dgm:pt>
    <dgm:pt modelId="{1899AFCD-5F92-44CD-9638-5AF7EF7FA0B2}" type="pres">
      <dgm:prSet presAssocID="{715524F0-6B0B-4E01-BF08-36B9D4CFB96E}" presName="rootComposite" presStyleCnt="0"/>
      <dgm:spPr/>
    </dgm:pt>
    <dgm:pt modelId="{18DE6F00-D7A3-493F-9336-1709DE1D20D2}" type="pres">
      <dgm:prSet presAssocID="{715524F0-6B0B-4E01-BF08-36B9D4CFB96E}" presName="rootText" presStyleLbl="node4" presStyleIdx="11" presStyleCnt="16" custScaleX="82449" custLinFactNeighborX="-226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53B33E-3C95-4985-A3E6-492D8279EF70}" type="pres">
      <dgm:prSet presAssocID="{715524F0-6B0B-4E01-BF08-36B9D4CFB96E}" presName="rootConnector" presStyleLbl="node4" presStyleIdx="11" presStyleCnt="16"/>
      <dgm:spPr/>
      <dgm:t>
        <a:bodyPr/>
        <a:lstStyle/>
        <a:p>
          <a:endParaRPr lang="en-US"/>
        </a:p>
      </dgm:t>
    </dgm:pt>
    <dgm:pt modelId="{E2B95377-6255-42EB-8191-2AD34E3F6441}" type="pres">
      <dgm:prSet presAssocID="{715524F0-6B0B-4E01-BF08-36B9D4CFB96E}" presName="hierChild4" presStyleCnt="0"/>
      <dgm:spPr/>
    </dgm:pt>
    <dgm:pt modelId="{5B1D9F32-B5E3-481B-BACC-379B71196CA3}" type="pres">
      <dgm:prSet presAssocID="{715524F0-6B0B-4E01-BF08-36B9D4CFB96E}" presName="hierChild5" presStyleCnt="0"/>
      <dgm:spPr/>
    </dgm:pt>
    <dgm:pt modelId="{51E12198-26B1-4F0A-8BFD-88C29E02F4CA}" type="pres">
      <dgm:prSet presAssocID="{69E2EECC-525F-4778-B9E2-FC69BD4C92B7}" presName="Name37" presStyleLbl="parChTrans1D4" presStyleIdx="12" presStyleCnt="16"/>
      <dgm:spPr/>
      <dgm:t>
        <a:bodyPr/>
        <a:lstStyle/>
        <a:p>
          <a:endParaRPr lang="en-US"/>
        </a:p>
      </dgm:t>
    </dgm:pt>
    <dgm:pt modelId="{3F917AF2-B96D-4191-8B1C-C23B15EF7346}" type="pres">
      <dgm:prSet presAssocID="{3A90D20A-3D92-4A14-9685-CEA2CD9B88F9}" presName="hierRoot2" presStyleCnt="0">
        <dgm:presLayoutVars>
          <dgm:hierBranch val="init"/>
        </dgm:presLayoutVars>
      </dgm:prSet>
      <dgm:spPr/>
    </dgm:pt>
    <dgm:pt modelId="{98E00487-CFD6-44C1-8804-8AEC01931325}" type="pres">
      <dgm:prSet presAssocID="{3A90D20A-3D92-4A14-9685-CEA2CD9B88F9}" presName="rootComposite" presStyleCnt="0"/>
      <dgm:spPr/>
    </dgm:pt>
    <dgm:pt modelId="{F0F3DA82-D4BA-4AFC-8709-395CBA398575}" type="pres">
      <dgm:prSet presAssocID="{3A90D20A-3D92-4A14-9685-CEA2CD9B88F9}" presName="rootText" presStyleLbl="node4" presStyleIdx="12" presStyleCnt="16" custScaleX="82449" custLinFactNeighborX="-226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68C61C0-D82A-472C-9CE9-0284A7D73393}" type="pres">
      <dgm:prSet presAssocID="{3A90D20A-3D92-4A14-9685-CEA2CD9B88F9}" presName="rootConnector" presStyleLbl="node4" presStyleIdx="12" presStyleCnt="16"/>
      <dgm:spPr/>
      <dgm:t>
        <a:bodyPr/>
        <a:lstStyle/>
        <a:p>
          <a:endParaRPr lang="en-US"/>
        </a:p>
      </dgm:t>
    </dgm:pt>
    <dgm:pt modelId="{6B44162B-F0D0-4AE5-8FD8-23E26BE6C669}" type="pres">
      <dgm:prSet presAssocID="{3A90D20A-3D92-4A14-9685-CEA2CD9B88F9}" presName="hierChild4" presStyleCnt="0"/>
      <dgm:spPr/>
    </dgm:pt>
    <dgm:pt modelId="{93D7BB5B-7EAF-4058-92C7-5228C978C15E}" type="pres">
      <dgm:prSet presAssocID="{3A90D20A-3D92-4A14-9685-CEA2CD9B88F9}" presName="hierChild5" presStyleCnt="0"/>
      <dgm:spPr/>
    </dgm:pt>
    <dgm:pt modelId="{F3E00423-FC20-4E26-8FE2-8E5DE1196895}" type="pres">
      <dgm:prSet presAssocID="{DE86DADB-CF8D-4D88-BDB1-5A361B56F2F8}" presName="Name37" presStyleLbl="parChTrans1D4" presStyleIdx="13" presStyleCnt="16"/>
      <dgm:spPr/>
      <dgm:t>
        <a:bodyPr/>
        <a:lstStyle/>
        <a:p>
          <a:endParaRPr lang="en-US"/>
        </a:p>
      </dgm:t>
    </dgm:pt>
    <dgm:pt modelId="{1DC89CF8-0A8E-4924-8004-4217606C40B1}" type="pres">
      <dgm:prSet presAssocID="{C103477C-D443-4689-A1A4-BEDC6E8F13D2}" presName="hierRoot2" presStyleCnt="0">
        <dgm:presLayoutVars>
          <dgm:hierBranch val="init"/>
        </dgm:presLayoutVars>
      </dgm:prSet>
      <dgm:spPr/>
    </dgm:pt>
    <dgm:pt modelId="{390FD2CB-3C57-4D2F-89B0-AF4236257661}" type="pres">
      <dgm:prSet presAssocID="{C103477C-D443-4689-A1A4-BEDC6E8F13D2}" presName="rootComposite" presStyleCnt="0"/>
      <dgm:spPr/>
    </dgm:pt>
    <dgm:pt modelId="{B7A3BA41-79B9-4811-8697-E8D41A942A02}" type="pres">
      <dgm:prSet presAssocID="{C103477C-D443-4689-A1A4-BEDC6E8F13D2}" presName="rootText" presStyleLbl="node4" presStyleIdx="13" presStyleCnt="16" custScaleX="82822" custScaleY="100254" custLinFactNeighborX="-12584" custLinFactNeighborY="-537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B2198FA-71D0-4A5B-9529-F21D63B2B090}" type="pres">
      <dgm:prSet presAssocID="{C103477C-D443-4689-A1A4-BEDC6E8F13D2}" presName="rootConnector" presStyleLbl="node4" presStyleIdx="13" presStyleCnt="16"/>
      <dgm:spPr/>
      <dgm:t>
        <a:bodyPr/>
        <a:lstStyle/>
        <a:p>
          <a:endParaRPr lang="en-US"/>
        </a:p>
      </dgm:t>
    </dgm:pt>
    <dgm:pt modelId="{54DAA098-656C-4A11-A237-1130362BBDE5}" type="pres">
      <dgm:prSet presAssocID="{C103477C-D443-4689-A1A4-BEDC6E8F13D2}" presName="hierChild4" presStyleCnt="0"/>
      <dgm:spPr/>
    </dgm:pt>
    <dgm:pt modelId="{7BACF12C-A0E8-4B1A-9F23-1B1D0D21C5D4}" type="pres">
      <dgm:prSet presAssocID="{C103477C-D443-4689-A1A4-BEDC6E8F13D2}" presName="hierChild5" presStyleCnt="0"/>
      <dgm:spPr/>
    </dgm:pt>
    <dgm:pt modelId="{EF041F35-ECC7-40A9-9299-236E0C9946C1}" type="pres">
      <dgm:prSet presAssocID="{12410717-FF4D-44D8-AE22-A22971D4CE47}" presName="Name37" presStyleLbl="parChTrans1D4" presStyleIdx="14" presStyleCnt="16"/>
      <dgm:spPr/>
      <dgm:t>
        <a:bodyPr/>
        <a:lstStyle/>
        <a:p>
          <a:endParaRPr lang="en-US"/>
        </a:p>
      </dgm:t>
    </dgm:pt>
    <dgm:pt modelId="{7BDB6D99-639C-46C9-AE81-31FC7FF0C25B}" type="pres">
      <dgm:prSet presAssocID="{C1DB72C0-D610-476A-A7E3-441716A79017}" presName="hierRoot2" presStyleCnt="0">
        <dgm:presLayoutVars>
          <dgm:hierBranch val="init"/>
        </dgm:presLayoutVars>
      </dgm:prSet>
      <dgm:spPr/>
    </dgm:pt>
    <dgm:pt modelId="{1921E9ED-E00F-4B80-9616-6D68FC55C904}" type="pres">
      <dgm:prSet presAssocID="{C1DB72C0-D610-476A-A7E3-441716A79017}" presName="rootComposite" presStyleCnt="0"/>
      <dgm:spPr/>
    </dgm:pt>
    <dgm:pt modelId="{6F3DB51B-71DA-44AC-B474-BDECBCAACB9F}" type="pres">
      <dgm:prSet presAssocID="{C1DB72C0-D610-476A-A7E3-441716A79017}" presName="rootText" presStyleLbl="node4" presStyleIdx="14" presStyleCnt="16" custScaleX="82822" custScaleY="100254" custLinFactNeighborX="-12584" custLinFactNeighborY="-537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A28B480-9179-496B-8324-00188633C44D}" type="pres">
      <dgm:prSet presAssocID="{C1DB72C0-D610-476A-A7E3-441716A79017}" presName="rootConnector" presStyleLbl="node4" presStyleIdx="14" presStyleCnt="16"/>
      <dgm:spPr/>
      <dgm:t>
        <a:bodyPr/>
        <a:lstStyle/>
        <a:p>
          <a:endParaRPr lang="en-US"/>
        </a:p>
      </dgm:t>
    </dgm:pt>
    <dgm:pt modelId="{04CCA85B-35AE-4772-A49D-ACE24F44B59C}" type="pres">
      <dgm:prSet presAssocID="{C1DB72C0-D610-476A-A7E3-441716A79017}" presName="hierChild4" presStyleCnt="0"/>
      <dgm:spPr/>
    </dgm:pt>
    <dgm:pt modelId="{08252C21-539C-44E1-8EB6-4429EC5D4DEB}" type="pres">
      <dgm:prSet presAssocID="{C1DB72C0-D610-476A-A7E3-441716A79017}" presName="hierChild5" presStyleCnt="0"/>
      <dgm:spPr/>
    </dgm:pt>
    <dgm:pt modelId="{E6BAD857-56E1-4569-80B7-EBAAF847DB5B}" type="pres">
      <dgm:prSet presAssocID="{464E3EB4-CBDF-428C-BBF6-5677322312F6}" presName="Name37" presStyleLbl="parChTrans1D4" presStyleIdx="15" presStyleCnt="16"/>
      <dgm:spPr/>
      <dgm:t>
        <a:bodyPr/>
        <a:lstStyle/>
        <a:p>
          <a:endParaRPr lang="en-US"/>
        </a:p>
      </dgm:t>
    </dgm:pt>
    <dgm:pt modelId="{A9A78604-3589-42B8-8249-E13BE1F23F80}" type="pres">
      <dgm:prSet presAssocID="{D2D7DA7B-0B51-4A4A-8BE6-9FDDF1F93249}" presName="hierRoot2" presStyleCnt="0">
        <dgm:presLayoutVars>
          <dgm:hierBranch val="init"/>
        </dgm:presLayoutVars>
      </dgm:prSet>
      <dgm:spPr/>
    </dgm:pt>
    <dgm:pt modelId="{2C423D38-42D2-4070-AB74-88B75DFDEC88}" type="pres">
      <dgm:prSet presAssocID="{D2D7DA7B-0B51-4A4A-8BE6-9FDDF1F93249}" presName="rootComposite" presStyleCnt="0"/>
      <dgm:spPr/>
    </dgm:pt>
    <dgm:pt modelId="{6F743D36-8B65-400E-AB39-75FE93260FFF}" type="pres">
      <dgm:prSet presAssocID="{D2D7DA7B-0B51-4A4A-8BE6-9FDDF1F93249}" presName="rootText" presStyleLbl="node4" presStyleIdx="15" presStyleCnt="16" custScaleX="82822" custLinFactNeighborX="-11836" custLinFactNeighborY="-808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C4E5654-C0F5-4D2E-A599-06A2100B42E0}" type="pres">
      <dgm:prSet presAssocID="{D2D7DA7B-0B51-4A4A-8BE6-9FDDF1F93249}" presName="rootConnector" presStyleLbl="node4" presStyleIdx="15" presStyleCnt="16"/>
      <dgm:spPr/>
      <dgm:t>
        <a:bodyPr/>
        <a:lstStyle/>
        <a:p>
          <a:endParaRPr lang="en-US"/>
        </a:p>
      </dgm:t>
    </dgm:pt>
    <dgm:pt modelId="{8279E68A-96D9-4785-B308-CA19F97B1A4B}" type="pres">
      <dgm:prSet presAssocID="{D2D7DA7B-0B51-4A4A-8BE6-9FDDF1F93249}" presName="hierChild4" presStyleCnt="0"/>
      <dgm:spPr/>
    </dgm:pt>
    <dgm:pt modelId="{D0613E87-D080-4E53-9F83-1C166394DE70}" type="pres">
      <dgm:prSet presAssocID="{D2D7DA7B-0B51-4A4A-8BE6-9FDDF1F93249}" presName="hierChild5" presStyleCnt="0"/>
      <dgm:spPr/>
    </dgm:pt>
    <dgm:pt modelId="{46A26913-814A-4855-AFEC-78590FBC9371}" type="pres">
      <dgm:prSet presAssocID="{27C49736-FA7C-47C5-8EE6-E7545FAAD308}" presName="hierChild5" presStyleCnt="0"/>
      <dgm:spPr/>
    </dgm:pt>
    <dgm:pt modelId="{0460D962-E784-47C4-934D-F3B02402B447}" type="pres">
      <dgm:prSet presAssocID="{81C2B348-CD05-4D4A-9237-8A95E157A07B}" presName="hierChild5" presStyleCnt="0"/>
      <dgm:spPr/>
    </dgm:pt>
    <dgm:pt modelId="{45FAF8C9-8C80-4692-A590-CB13E5BC9FBD}" type="pres">
      <dgm:prSet presAssocID="{AD8B5AAC-ACD9-4BC8-B467-D4D77BB50ACB}" presName="Name37" presStyleLbl="parChTrans1D2" presStyleIdx="1" presStyleCnt="5" custSzX="722376"/>
      <dgm:spPr/>
      <dgm:t>
        <a:bodyPr/>
        <a:lstStyle/>
        <a:p>
          <a:endParaRPr lang="en-US"/>
        </a:p>
      </dgm:t>
    </dgm:pt>
    <dgm:pt modelId="{3E8A0411-DAA3-414B-AEAA-968F09C8B899}" type="pres">
      <dgm:prSet presAssocID="{B316CA04-F302-40C0-B886-0E7282BD702B}" presName="hierRoot2" presStyleCnt="0">
        <dgm:presLayoutVars>
          <dgm:hierBranch val="init"/>
        </dgm:presLayoutVars>
      </dgm:prSet>
      <dgm:spPr/>
    </dgm:pt>
    <dgm:pt modelId="{A7A995EA-31A3-48E5-AA25-507BF2C2CC2D}" type="pres">
      <dgm:prSet presAssocID="{B316CA04-F302-40C0-B886-0E7282BD702B}" presName="rootComposite" presStyleCnt="0"/>
      <dgm:spPr/>
    </dgm:pt>
    <dgm:pt modelId="{59C88933-DE1D-4A8F-A2E6-A3A7766BC5A6}" type="pres">
      <dgm:prSet presAssocID="{B316CA04-F302-40C0-B886-0E7282BD702B}" presName="rootText" presStyleLbl="node2" presStyleIdx="1" presStyleCnt="5" custScaleX="89230" custLinFactNeighborX="-7416" custLinFactNeighborY="729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AD8D881-9B34-4CFA-90E8-6C5B89004298}" type="pres">
      <dgm:prSet presAssocID="{B316CA04-F302-40C0-B886-0E7282BD702B}" presName="rootConnector" presStyleLbl="node2" presStyleIdx="1" presStyleCnt="5"/>
      <dgm:spPr/>
      <dgm:t>
        <a:bodyPr/>
        <a:lstStyle/>
        <a:p>
          <a:endParaRPr lang="en-US"/>
        </a:p>
      </dgm:t>
    </dgm:pt>
    <dgm:pt modelId="{3BFB3E21-2375-4B27-8D82-B1EC51154FC5}" type="pres">
      <dgm:prSet presAssocID="{B316CA04-F302-40C0-B886-0E7282BD702B}" presName="hierChild4" presStyleCnt="0"/>
      <dgm:spPr/>
    </dgm:pt>
    <dgm:pt modelId="{F484CEC9-AF02-4209-A918-AE3F9C93620F}" type="pres">
      <dgm:prSet presAssocID="{06E54B49-375C-4CC6-93D0-AFF99D3EBACF}" presName="Name37" presStyleLbl="parChTrans1D3" presStyleIdx="3" presStyleCnt="20" custSzX="722379"/>
      <dgm:spPr/>
      <dgm:t>
        <a:bodyPr/>
        <a:lstStyle/>
        <a:p>
          <a:endParaRPr lang="en-US"/>
        </a:p>
      </dgm:t>
    </dgm:pt>
    <dgm:pt modelId="{5AC09D1D-192D-4346-8A3D-A4252C0E6E0C}" type="pres">
      <dgm:prSet presAssocID="{EAD1AF81-D8BD-4A41-BBB4-FD5633A6617B}" presName="hierRoot2" presStyleCnt="0">
        <dgm:presLayoutVars>
          <dgm:hierBranch val="init"/>
        </dgm:presLayoutVars>
      </dgm:prSet>
      <dgm:spPr/>
    </dgm:pt>
    <dgm:pt modelId="{B8FE8B8A-0C2F-4C53-8188-6512CEA229F1}" type="pres">
      <dgm:prSet presAssocID="{EAD1AF81-D8BD-4A41-BBB4-FD5633A6617B}" presName="rootComposite" presStyleCnt="0"/>
      <dgm:spPr/>
    </dgm:pt>
    <dgm:pt modelId="{C911C917-ADDD-49EB-8F3C-9B32421A4AA2}" type="pres">
      <dgm:prSet presAssocID="{EAD1AF81-D8BD-4A41-BBB4-FD5633A6617B}" presName="rootText" presStyleLbl="node3" presStyleIdx="3" presStyleCnt="20" custScaleX="89230" custLinFactNeighborX="-74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C65AAE0-1779-420F-BE51-6FC60A177ADD}" type="pres">
      <dgm:prSet presAssocID="{EAD1AF81-D8BD-4A41-BBB4-FD5633A6617B}" presName="rootConnector" presStyleLbl="node3" presStyleIdx="3" presStyleCnt="20"/>
      <dgm:spPr/>
      <dgm:t>
        <a:bodyPr/>
        <a:lstStyle/>
        <a:p>
          <a:endParaRPr lang="en-US"/>
        </a:p>
      </dgm:t>
    </dgm:pt>
    <dgm:pt modelId="{AF16E51F-C171-4E69-AD77-A85A5E340E7F}" type="pres">
      <dgm:prSet presAssocID="{EAD1AF81-D8BD-4A41-BBB4-FD5633A6617B}" presName="hierChild4" presStyleCnt="0"/>
      <dgm:spPr/>
    </dgm:pt>
    <dgm:pt modelId="{6A785EED-BDAA-4317-905B-5BBD0B64AF88}" type="pres">
      <dgm:prSet presAssocID="{EAD1AF81-D8BD-4A41-BBB4-FD5633A6617B}" presName="hierChild5" presStyleCnt="0"/>
      <dgm:spPr/>
    </dgm:pt>
    <dgm:pt modelId="{CA418273-D61D-44CD-BEF8-398011940A01}" type="pres">
      <dgm:prSet presAssocID="{C70B0F28-77CB-4E72-BC23-9ABB9DDA7E38}" presName="Name37" presStyleLbl="parChTrans1D3" presStyleIdx="4" presStyleCnt="20" custSzX="722379"/>
      <dgm:spPr/>
      <dgm:t>
        <a:bodyPr/>
        <a:lstStyle/>
        <a:p>
          <a:endParaRPr lang="en-US"/>
        </a:p>
      </dgm:t>
    </dgm:pt>
    <dgm:pt modelId="{D61022E5-5801-43E5-880F-1BD3A8107210}" type="pres">
      <dgm:prSet presAssocID="{DE0F8B8A-1A9C-49EA-9C6F-C284A98F08C3}" presName="hierRoot2" presStyleCnt="0">
        <dgm:presLayoutVars>
          <dgm:hierBranch val="init"/>
        </dgm:presLayoutVars>
      </dgm:prSet>
      <dgm:spPr/>
    </dgm:pt>
    <dgm:pt modelId="{BB4C7CD3-61BC-41B7-8D39-B022D4C03BB8}" type="pres">
      <dgm:prSet presAssocID="{DE0F8B8A-1A9C-49EA-9C6F-C284A98F08C3}" presName="rootComposite" presStyleCnt="0"/>
      <dgm:spPr/>
    </dgm:pt>
    <dgm:pt modelId="{3D1D1E4A-F731-408D-9314-6374CAAC7936}" type="pres">
      <dgm:prSet presAssocID="{DE0F8B8A-1A9C-49EA-9C6F-C284A98F08C3}" presName="rootText" presStyleLbl="node3" presStyleIdx="4" presStyleCnt="20" custScaleX="89230" custLinFactNeighborX="-74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11E183-60F5-4E36-8515-64F47FFE4C91}" type="pres">
      <dgm:prSet presAssocID="{DE0F8B8A-1A9C-49EA-9C6F-C284A98F08C3}" presName="rootConnector" presStyleLbl="node3" presStyleIdx="4" presStyleCnt="20"/>
      <dgm:spPr/>
      <dgm:t>
        <a:bodyPr/>
        <a:lstStyle/>
        <a:p>
          <a:endParaRPr lang="en-US"/>
        </a:p>
      </dgm:t>
    </dgm:pt>
    <dgm:pt modelId="{773349C4-4BD9-4218-9E1F-C0785E19A910}" type="pres">
      <dgm:prSet presAssocID="{DE0F8B8A-1A9C-49EA-9C6F-C284A98F08C3}" presName="hierChild4" presStyleCnt="0"/>
      <dgm:spPr/>
    </dgm:pt>
    <dgm:pt modelId="{18E2C3B3-F821-483A-B9BA-FEAAEF47DBC5}" type="pres">
      <dgm:prSet presAssocID="{DE0F8B8A-1A9C-49EA-9C6F-C284A98F08C3}" presName="hierChild5" presStyleCnt="0"/>
      <dgm:spPr/>
    </dgm:pt>
    <dgm:pt modelId="{C2809B71-7B7F-45F8-B706-227364A2A0A9}" type="pres">
      <dgm:prSet presAssocID="{9A0D12CC-B635-4C20-8573-4D9886179FF2}" presName="Name37" presStyleLbl="parChTrans1D3" presStyleIdx="5" presStyleCnt="20" custSzX="722379"/>
      <dgm:spPr/>
      <dgm:t>
        <a:bodyPr/>
        <a:lstStyle/>
        <a:p>
          <a:endParaRPr lang="en-US"/>
        </a:p>
      </dgm:t>
    </dgm:pt>
    <dgm:pt modelId="{CB649581-F49A-4B04-B5FE-E43F10C34763}" type="pres">
      <dgm:prSet presAssocID="{69239AEF-18C8-4402-B4D8-38F620F8CBBA}" presName="hierRoot2" presStyleCnt="0">
        <dgm:presLayoutVars>
          <dgm:hierBranch val="init"/>
        </dgm:presLayoutVars>
      </dgm:prSet>
      <dgm:spPr/>
    </dgm:pt>
    <dgm:pt modelId="{8CCDD873-4E84-49D1-9EFC-D72C9C417CE6}" type="pres">
      <dgm:prSet presAssocID="{69239AEF-18C8-4402-B4D8-38F620F8CBBA}" presName="rootComposite" presStyleCnt="0"/>
      <dgm:spPr/>
    </dgm:pt>
    <dgm:pt modelId="{F095B488-F067-4AFB-A33A-939BCF514062}" type="pres">
      <dgm:prSet presAssocID="{69239AEF-18C8-4402-B4D8-38F620F8CBBA}" presName="rootText" presStyleLbl="node3" presStyleIdx="5" presStyleCnt="20" custScaleX="89230" custLinFactNeighborX="-74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7613915-3E4C-473E-B654-F74F324146B4}" type="pres">
      <dgm:prSet presAssocID="{69239AEF-18C8-4402-B4D8-38F620F8CBBA}" presName="rootConnector" presStyleLbl="node3" presStyleIdx="5" presStyleCnt="20"/>
      <dgm:spPr/>
      <dgm:t>
        <a:bodyPr/>
        <a:lstStyle/>
        <a:p>
          <a:endParaRPr lang="en-US"/>
        </a:p>
      </dgm:t>
    </dgm:pt>
    <dgm:pt modelId="{44BE5993-01ED-4CE3-846A-89AD927DDA38}" type="pres">
      <dgm:prSet presAssocID="{69239AEF-18C8-4402-B4D8-38F620F8CBBA}" presName="hierChild4" presStyleCnt="0"/>
      <dgm:spPr/>
    </dgm:pt>
    <dgm:pt modelId="{A7062BF1-C5B6-430F-B2F0-3BE257E8541A}" type="pres">
      <dgm:prSet presAssocID="{69239AEF-18C8-4402-B4D8-38F620F8CBBA}" presName="hierChild5" presStyleCnt="0"/>
      <dgm:spPr/>
    </dgm:pt>
    <dgm:pt modelId="{1D5F7632-0990-470F-B1DD-5F03164668D3}" type="pres">
      <dgm:prSet presAssocID="{3CD11818-F042-4BEF-9EBF-2C9B5B244A3C}" presName="Name37" presStyleLbl="parChTrans1D3" presStyleIdx="6" presStyleCnt="20"/>
      <dgm:spPr/>
      <dgm:t>
        <a:bodyPr/>
        <a:lstStyle/>
        <a:p>
          <a:endParaRPr lang="en-US"/>
        </a:p>
      </dgm:t>
    </dgm:pt>
    <dgm:pt modelId="{AFA6454F-EAD7-4BD6-927F-C6326806C9A4}" type="pres">
      <dgm:prSet presAssocID="{A99CEFED-1771-49BD-B57B-A868A82240B8}" presName="hierRoot2" presStyleCnt="0">
        <dgm:presLayoutVars>
          <dgm:hierBranch val="init"/>
        </dgm:presLayoutVars>
      </dgm:prSet>
      <dgm:spPr/>
    </dgm:pt>
    <dgm:pt modelId="{E0082A18-F9C8-4531-9986-ACDFB0898C67}" type="pres">
      <dgm:prSet presAssocID="{A99CEFED-1771-49BD-B57B-A868A82240B8}" presName="rootComposite" presStyleCnt="0"/>
      <dgm:spPr/>
    </dgm:pt>
    <dgm:pt modelId="{3AE4351D-99AC-407D-B30E-149DEE5C62ED}" type="pres">
      <dgm:prSet presAssocID="{A99CEFED-1771-49BD-B57B-A868A82240B8}" presName="rootText" presStyleLbl="node3" presStyleIdx="6" presStyleCnt="20" custScaleX="89574" custLinFactNeighborX="-565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696649-7543-4E42-8551-715E8EAC0ED7}" type="pres">
      <dgm:prSet presAssocID="{A99CEFED-1771-49BD-B57B-A868A82240B8}" presName="rootConnector" presStyleLbl="node3" presStyleIdx="6" presStyleCnt="20"/>
      <dgm:spPr/>
      <dgm:t>
        <a:bodyPr/>
        <a:lstStyle/>
        <a:p>
          <a:endParaRPr lang="en-US"/>
        </a:p>
      </dgm:t>
    </dgm:pt>
    <dgm:pt modelId="{C15F1DAE-9216-450C-B6E5-11E336CF2D57}" type="pres">
      <dgm:prSet presAssocID="{A99CEFED-1771-49BD-B57B-A868A82240B8}" presName="hierChild4" presStyleCnt="0"/>
      <dgm:spPr/>
    </dgm:pt>
    <dgm:pt modelId="{EC2DF1BE-C20C-475E-9377-15B8B059D7CC}" type="pres">
      <dgm:prSet presAssocID="{A99CEFED-1771-49BD-B57B-A868A82240B8}" presName="hierChild5" presStyleCnt="0"/>
      <dgm:spPr/>
    </dgm:pt>
    <dgm:pt modelId="{9621366B-7F1C-444E-83EC-DB1BC28CE3BC}" type="pres">
      <dgm:prSet presAssocID="{D8D7F89B-D0F3-4A0B-9C81-B944DD0D02AF}" presName="Name37" presStyleLbl="parChTrans1D3" presStyleIdx="7" presStyleCnt="20" custSzX="722379"/>
      <dgm:spPr/>
      <dgm:t>
        <a:bodyPr/>
        <a:lstStyle/>
        <a:p>
          <a:endParaRPr lang="en-US"/>
        </a:p>
      </dgm:t>
    </dgm:pt>
    <dgm:pt modelId="{38437C2D-E1F1-43D5-B800-AB95723AB18E}" type="pres">
      <dgm:prSet presAssocID="{83D7898E-63E8-4588-AE16-12A44559036B}" presName="hierRoot2" presStyleCnt="0">
        <dgm:presLayoutVars>
          <dgm:hierBranch val="init"/>
        </dgm:presLayoutVars>
      </dgm:prSet>
      <dgm:spPr/>
    </dgm:pt>
    <dgm:pt modelId="{BAC24FAA-CFB7-445F-B003-54FB74149D1D}" type="pres">
      <dgm:prSet presAssocID="{83D7898E-63E8-4588-AE16-12A44559036B}" presName="rootComposite" presStyleCnt="0"/>
      <dgm:spPr/>
    </dgm:pt>
    <dgm:pt modelId="{27BD654D-CB7C-416D-9DF3-9FDB02AF05F2}" type="pres">
      <dgm:prSet presAssocID="{83D7898E-63E8-4588-AE16-12A44559036B}" presName="rootText" presStyleLbl="node3" presStyleIdx="7" presStyleCnt="20" custScaleX="89230" custLinFactNeighborX="-74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07495CF-6EDD-449D-A40B-8EF920B4E443}" type="pres">
      <dgm:prSet presAssocID="{83D7898E-63E8-4588-AE16-12A44559036B}" presName="rootConnector" presStyleLbl="node3" presStyleIdx="7" presStyleCnt="20"/>
      <dgm:spPr/>
      <dgm:t>
        <a:bodyPr/>
        <a:lstStyle/>
        <a:p>
          <a:endParaRPr lang="en-US"/>
        </a:p>
      </dgm:t>
    </dgm:pt>
    <dgm:pt modelId="{24885BDF-1824-422F-A063-96477520C378}" type="pres">
      <dgm:prSet presAssocID="{83D7898E-63E8-4588-AE16-12A44559036B}" presName="hierChild4" presStyleCnt="0"/>
      <dgm:spPr/>
    </dgm:pt>
    <dgm:pt modelId="{3830D7DA-83BB-4160-9B46-20C10D0F2B1D}" type="pres">
      <dgm:prSet presAssocID="{83D7898E-63E8-4588-AE16-12A44559036B}" presName="hierChild5" presStyleCnt="0"/>
      <dgm:spPr/>
    </dgm:pt>
    <dgm:pt modelId="{D3867870-1648-4926-B31A-370ADCCC461C}" type="pres">
      <dgm:prSet presAssocID="{93172E5C-74DF-45A8-9622-0A0FA019326E}" presName="Name37" presStyleLbl="parChTrans1D3" presStyleIdx="8" presStyleCnt="20" custSzX="722379"/>
      <dgm:spPr/>
      <dgm:t>
        <a:bodyPr/>
        <a:lstStyle/>
        <a:p>
          <a:endParaRPr lang="en-US"/>
        </a:p>
      </dgm:t>
    </dgm:pt>
    <dgm:pt modelId="{9A46E249-8791-4342-8810-083E1969CC1A}" type="pres">
      <dgm:prSet presAssocID="{E33CA7AB-51AA-477D-A7DD-F5A4176B05CA}" presName="hierRoot2" presStyleCnt="0">
        <dgm:presLayoutVars>
          <dgm:hierBranch val="init"/>
        </dgm:presLayoutVars>
      </dgm:prSet>
      <dgm:spPr/>
    </dgm:pt>
    <dgm:pt modelId="{C45ADF64-6236-414F-8C60-C26C838F1B50}" type="pres">
      <dgm:prSet presAssocID="{E33CA7AB-51AA-477D-A7DD-F5A4176B05CA}" presName="rootComposite" presStyleCnt="0"/>
      <dgm:spPr/>
    </dgm:pt>
    <dgm:pt modelId="{35B2E3A3-776B-49B4-ADAE-0D04D5A53F28}" type="pres">
      <dgm:prSet presAssocID="{E33CA7AB-51AA-477D-A7DD-F5A4176B05CA}" presName="rootText" presStyleLbl="node3" presStyleIdx="8" presStyleCnt="20" custScaleX="89230" custLinFactNeighborX="-74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6083B8A-44B8-4F87-9ACA-095A541DAE95}" type="pres">
      <dgm:prSet presAssocID="{E33CA7AB-51AA-477D-A7DD-F5A4176B05CA}" presName="rootConnector" presStyleLbl="node3" presStyleIdx="8" presStyleCnt="20"/>
      <dgm:spPr/>
      <dgm:t>
        <a:bodyPr/>
        <a:lstStyle/>
        <a:p>
          <a:endParaRPr lang="en-US"/>
        </a:p>
      </dgm:t>
    </dgm:pt>
    <dgm:pt modelId="{AEFC5B5C-C4EA-4F18-BAF7-C72B95996F79}" type="pres">
      <dgm:prSet presAssocID="{E33CA7AB-51AA-477D-A7DD-F5A4176B05CA}" presName="hierChild4" presStyleCnt="0"/>
      <dgm:spPr/>
    </dgm:pt>
    <dgm:pt modelId="{1A92B2CE-384C-49AC-B633-A52D2662273E}" type="pres">
      <dgm:prSet presAssocID="{E33CA7AB-51AA-477D-A7DD-F5A4176B05CA}" presName="hierChild5" presStyleCnt="0"/>
      <dgm:spPr/>
    </dgm:pt>
    <dgm:pt modelId="{1339254C-51D6-4D7E-A370-4321108FF35A}" type="pres">
      <dgm:prSet presAssocID="{003033F9-DDE9-44B6-803B-68ADD5A38DCA}" presName="Name37" presStyleLbl="parChTrans1D3" presStyleIdx="9" presStyleCnt="20" custSzX="722379"/>
      <dgm:spPr/>
      <dgm:t>
        <a:bodyPr/>
        <a:lstStyle/>
        <a:p>
          <a:endParaRPr lang="en-US"/>
        </a:p>
      </dgm:t>
    </dgm:pt>
    <dgm:pt modelId="{D90E0D32-AA03-47D0-AD02-75D8DD729B25}" type="pres">
      <dgm:prSet presAssocID="{A7391E70-7669-4498-97A1-C7551834F706}" presName="hierRoot2" presStyleCnt="0">
        <dgm:presLayoutVars>
          <dgm:hierBranch val="init"/>
        </dgm:presLayoutVars>
      </dgm:prSet>
      <dgm:spPr/>
    </dgm:pt>
    <dgm:pt modelId="{0D37DAF7-FBAD-4271-A1D7-923CD3A757B2}" type="pres">
      <dgm:prSet presAssocID="{A7391E70-7669-4498-97A1-C7551834F706}" presName="rootComposite" presStyleCnt="0"/>
      <dgm:spPr/>
    </dgm:pt>
    <dgm:pt modelId="{89E319CB-67CF-4FA4-83CF-53FD1BD548D0}" type="pres">
      <dgm:prSet presAssocID="{A7391E70-7669-4498-97A1-C7551834F706}" presName="rootText" presStyleLbl="node3" presStyleIdx="9" presStyleCnt="20" custScaleX="89230" custLinFactNeighborX="-74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F277A10-0996-4435-A1A3-FE348B1A1090}" type="pres">
      <dgm:prSet presAssocID="{A7391E70-7669-4498-97A1-C7551834F706}" presName="rootConnector" presStyleLbl="node3" presStyleIdx="9" presStyleCnt="20"/>
      <dgm:spPr/>
      <dgm:t>
        <a:bodyPr/>
        <a:lstStyle/>
        <a:p>
          <a:endParaRPr lang="en-US"/>
        </a:p>
      </dgm:t>
    </dgm:pt>
    <dgm:pt modelId="{DC77D9C3-2154-491E-BA60-91D03D61DBB6}" type="pres">
      <dgm:prSet presAssocID="{A7391E70-7669-4498-97A1-C7551834F706}" presName="hierChild4" presStyleCnt="0"/>
      <dgm:spPr/>
    </dgm:pt>
    <dgm:pt modelId="{8C632D6C-0696-438D-B726-F882882877AC}" type="pres">
      <dgm:prSet presAssocID="{A7391E70-7669-4498-97A1-C7551834F706}" presName="hierChild5" presStyleCnt="0"/>
      <dgm:spPr/>
    </dgm:pt>
    <dgm:pt modelId="{93B70269-18AD-43D0-9855-A5B3E4101DB1}" type="pres">
      <dgm:prSet presAssocID="{3956D546-9D49-42A6-AFA5-6C10224F1141}" presName="Name37" presStyleLbl="parChTrans1D3" presStyleIdx="10" presStyleCnt="20"/>
      <dgm:spPr/>
      <dgm:t>
        <a:bodyPr/>
        <a:lstStyle/>
        <a:p>
          <a:endParaRPr lang="en-US"/>
        </a:p>
      </dgm:t>
    </dgm:pt>
    <dgm:pt modelId="{43C9536F-A785-4C8D-83E5-BF52511AFC7B}" type="pres">
      <dgm:prSet presAssocID="{EE263620-5C7E-4858-8D3E-33034F127517}" presName="hierRoot2" presStyleCnt="0">
        <dgm:presLayoutVars>
          <dgm:hierBranch val="init"/>
        </dgm:presLayoutVars>
      </dgm:prSet>
      <dgm:spPr/>
    </dgm:pt>
    <dgm:pt modelId="{A08667FA-8F86-4F0A-A9A0-B8260A0238A9}" type="pres">
      <dgm:prSet presAssocID="{EE263620-5C7E-4858-8D3E-33034F127517}" presName="rootComposite" presStyleCnt="0"/>
      <dgm:spPr/>
    </dgm:pt>
    <dgm:pt modelId="{51E463F2-7665-42EF-AFC3-0DF241006F4F}" type="pres">
      <dgm:prSet presAssocID="{EE263620-5C7E-4858-8D3E-33034F127517}" presName="rootText" presStyleLbl="node3" presStyleIdx="10" presStyleCnt="20" custScaleX="92500" custLinFactNeighborX="-5495" custLinFactNeighborY="-625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DE0C8D3-2F26-4734-9C93-A090DB4FAF05}" type="pres">
      <dgm:prSet presAssocID="{EE263620-5C7E-4858-8D3E-33034F127517}" presName="rootConnector" presStyleLbl="node3" presStyleIdx="10" presStyleCnt="20"/>
      <dgm:spPr/>
      <dgm:t>
        <a:bodyPr/>
        <a:lstStyle/>
        <a:p>
          <a:endParaRPr lang="en-US"/>
        </a:p>
      </dgm:t>
    </dgm:pt>
    <dgm:pt modelId="{26D139C2-6F49-4E9C-BC7D-D71E98E760E3}" type="pres">
      <dgm:prSet presAssocID="{EE263620-5C7E-4858-8D3E-33034F127517}" presName="hierChild4" presStyleCnt="0"/>
      <dgm:spPr/>
    </dgm:pt>
    <dgm:pt modelId="{07AA0A0E-CE1A-4041-9B1E-22645639C7D6}" type="pres">
      <dgm:prSet presAssocID="{EE263620-5C7E-4858-8D3E-33034F127517}" presName="hierChild5" presStyleCnt="0"/>
      <dgm:spPr/>
    </dgm:pt>
    <dgm:pt modelId="{7DCB2BF0-E7B1-4E57-8A2B-D24AA40E4F34}" type="pres">
      <dgm:prSet presAssocID="{B316CA04-F302-40C0-B886-0E7282BD702B}" presName="hierChild5" presStyleCnt="0"/>
      <dgm:spPr/>
    </dgm:pt>
    <dgm:pt modelId="{83DE8E20-44BC-4225-81C5-2357A409CAA2}" type="pres">
      <dgm:prSet presAssocID="{BFB7B65B-FBE0-4E30-988D-033B3C9FEC27}" presName="Name37" presStyleLbl="parChTrans1D2" presStyleIdx="2" presStyleCnt="5" custSzX="722376"/>
      <dgm:spPr/>
      <dgm:t>
        <a:bodyPr/>
        <a:lstStyle/>
        <a:p>
          <a:endParaRPr lang="en-US"/>
        </a:p>
      </dgm:t>
    </dgm:pt>
    <dgm:pt modelId="{DEC7BB6B-A0E1-408C-B3AC-BFFCEADB8FED}" type="pres">
      <dgm:prSet presAssocID="{D4F88A64-0E1F-404C-84B0-3E012459A529}" presName="hierRoot2" presStyleCnt="0">
        <dgm:presLayoutVars>
          <dgm:hierBranch val="init"/>
        </dgm:presLayoutVars>
      </dgm:prSet>
      <dgm:spPr/>
    </dgm:pt>
    <dgm:pt modelId="{067109D9-8C48-42F1-96C8-443DFA53BC2F}" type="pres">
      <dgm:prSet presAssocID="{D4F88A64-0E1F-404C-84B0-3E012459A529}" presName="rootComposite" presStyleCnt="0"/>
      <dgm:spPr/>
    </dgm:pt>
    <dgm:pt modelId="{A1179E7F-C483-42A6-AC8D-145AD773266E}" type="pres">
      <dgm:prSet presAssocID="{D4F88A64-0E1F-404C-84B0-3E012459A529}" presName="rootText" presStyleLbl="node2" presStyleIdx="2" presStyleCnt="5" custScaleX="89230" custLinFactNeighborX="6299" custLinFactNeighborY="729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496DEBF-8DE8-4227-8900-AEACABBADEA7}" type="pres">
      <dgm:prSet presAssocID="{D4F88A64-0E1F-404C-84B0-3E012459A529}" presName="rootConnector" presStyleLbl="node2" presStyleIdx="2" presStyleCnt="5"/>
      <dgm:spPr/>
      <dgm:t>
        <a:bodyPr/>
        <a:lstStyle/>
        <a:p>
          <a:endParaRPr lang="en-US"/>
        </a:p>
      </dgm:t>
    </dgm:pt>
    <dgm:pt modelId="{CB684FCC-F586-41C9-A483-42716D6EDAD8}" type="pres">
      <dgm:prSet presAssocID="{D4F88A64-0E1F-404C-84B0-3E012459A529}" presName="hierChild4" presStyleCnt="0"/>
      <dgm:spPr/>
    </dgm:pt>
    <dgm:pt modelId="{F3439DF5-622A-447C-A638-BE9D4F55F41F}" type="pres">
      <dgm:prSet presAssocID="{D56E4D41-4420-4357-9B95-C7FCEB495B92}" presName="Name37" presStyleLbl="parChTrans1D3" presStyleIdx="11" presStyleCnt="20" custSzX="722379"/>
      <dgm:spPr/>
      <dgm:t>
        <a:bodyPr/>
        <a:lstStyle/>
        <a:p>
          <a:endParaRPr lang="en-US"/>
        </a:p>
      </dgm:t>
    </dgm:pt>
    <dgm:pt modelId="{DF9739FA-C415-4EB6-BBB2-7EB0B4D8B50A}" type="pres">
      <dgm:prSet presAssocID="{BCE2EAAD-E629-4A75-9E55-E9381C2EBD35}" presName="hierRoot2" presStyleCnt="0">
        <dgm:presLayoutVars>
          <dgm:hierBranch val="init"/>
        </dgm:presLayoutVars>
      </dgm:prSet>
      <dgm:spPr/>
    </dgm:pt>
    <dgm:pt modelId="{3628AF78-4C57-40C3-9C8C-E7334F8C24A9}" type="pres">
      <dgm:prSet presAssocID="{BCE2EAAD-E629-4A75-9E55-E9381C2EBD35}" presName="rootComposite" presStyleCnt="0"/>
      <dgm:spPr/>
    </dgm:pt>
    <dgm:pt modelId="{2D76C9DE-95AC-4960-95CB-B3CEA97A910F}" type="pres">
      <dgm:prSet presAssocID="{BCE2EAAD-E629-4A75-9E55-E9381C2EBD35}" presName="rootText" presStyleLbl="node3" presStyleIdx="11" presStyleCnt="20" custScaleX="89230" custLinFactNeighborX="629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0800609-D592-4DAE-AEEB-ED0F4E16BCE7}" type="pres">
      <dgm:prSet presAssocID="{BCE2EAAD-E629-4A75-9E55-E9381C2EBD35}" presName="rootConnector" presStyleLbl="node3" presStyleIdx="11" presStyleCnt="20"/>
      <dgm:spPr/>
      <dgm:t>
        <a:bodyPr/>
        <a:lstStyle/>
        <a:p>
          <a:endParaRPr lang="en-US"/>
        </a:p>
      </dgm:t>
    </dgm:pt>
    <dgm:pt modelId="{CE8E97DE-EDE5-46FB-8E1E-88F82DC9ED94}" type="pres">
      <dgm:prSet presAssocID="{BCE2EAAD-E629-4A75-9E55-E9381C2EBD35}" presName="hierChild4" presStyleCnt="0"/>
      <dgm:spPr/>
    </dgm:pt>
    <dgm:pt modelId="{2A93F199-B259-49F8-BB63-530B2C50EA92}" type="pres">
      <dgm:prSet presAssocID="{BCE2EAAD-E629-4A75-9E55-E9381C2EBD35}" presName="hierChild5" presStyleCnt="0"/>
      <dgm:spPr/>
    </dgm:pt>
    <dgm:pt modelId="{786587D7-66D9-4505-8EDA-78AE192F7E44}" type="pres">
      <dgm:prSet presAssocID="{D4F88A64-0E1F-404C-84B0-3E012459A529}" presName="hierChild5" presStyleCnt="0"/>
      <dgm:spPr/>
    </dgm:pt>
    <dgm:pt modelId="{78745263-3044-4B80-A359-D3DC17970B25}" type="pres">
      <dgm:prSet presAssocID="{AA58785E-A260-41F7-A6E8-A64AC8D322E1}" presName="Name37" presStyleLbl="parChTrans1D2" presStyleIdx="3" presStyleCnt="5" custSzX="722376"/>
      <dgm:spPr/>
      <dgm:t>
        <a:bodyPr/>
        <a:lstStyle/>
        <a:p>
          <a:endParaRPr lang="en-US"/>
        </a:p>
      </dgm:t>
    </dgm:pt>
    <dgm:pt modelId="{8B401005-E806-415B-BF5A-767152D255DF}" type="pres">
      <dgm:prSet presAssocID="{6A71E243-AD40-4355-8A2D-DE6A50296D43}" presName="hierRoot2" presStyleCnt="0">
        <dgm:presLayoutVars>
          <dgm:hierBranch val="init"/>
        </dgm:presLayoutVars>
      </dgm:prSet>
      <dgm:spPr/>
    </dgm:pt>
    <dgm:pt modelId="{8735BFBA-3041-470B-A576-1CD7DB4CAA07}" type="pres">
      <dgm:prSet presAssocID="{6A71E243-AD40-4355-8A2D-DE6A50296D43}" presName="rootComposite" presStyleCnt="0"/>
      <dgm:spPr/>
    </dgm:pt>
    <dgm:pt modelId="{5CDEDA5E-BF9F-4F88-A2FE-C1FC9E8D7EAF}" type="pres">
      <dgm:prSet presAssocID="{6A71E243-AD40-4355-8A2D-DE6A50296D43}" presName="rootText" presStyleLbl="node2" presStyleIdx="3" presStyleCnt="5" custScaleX="89230" custLinFactNeighborX="14832" custLinFactNeighborY="729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4AE6F1A-6835-4D00-B6A3-8555FF29797F}" type="pres">
      <dgm:prSet presAssocID="{6A71E243-AD40-4355-8A2D-DE6A50296D43}" presName="rootConnector" presStyleLbl="node2" presStyleIdx="3" presStyleCnt="5"/>
      <dgm:spPr/>
      <dgm:t>
        <a:bodyPr/>
        <a:lstStyle/>
        <a:p>
          <a:endParaRPr lang="en-US"/>
        </a:p>
      </dgm:t>
    </dgm:pt>
    <dgm:pt modelId="{EEC6B738-2C38-429A-93C1-237CE25B72C9}" type="pres">
      <dgm:prSet presAssocID="{6A71E243-AD40-4355-8A2D-DE6A50296D43}" presName="hierChild4" presStyleCnt="0"/>
      <dgm:spPr/>
    </dgm:pt>
    <dgm:pt modelId="{089B4E26-D1FD-42F3-8474-4896E255F9D7}" type="pres">
      <dgm:prSet presAssocID="{F79EA4E2-4923-401A-8FA8-E5E34499360E}" presName="Name37" presStyleLbl="parChTrans1D3" presStyleIdx="12" presStyleCnt="20" custSzX="722379"/>
      <dgm:spPr/>
      <dgm:t>
        <a:bodyPr/>
        <a:lstStyle/>
        <a:p>
          <a:endParaRPr lang="en-US"/>
        </a:p>
      </dgm:t>
    </dgm:pt>
    <dgm:pt modelId="{91C2A275-8552-4E5E-B346-6C16B0647BFD}" type="pres">
      <dgm:prSet presAssocID="{02C7B448-3932-4D12-B11A-E4EBDBB7C8A0}" presName="hierRoot2" presStyleCnt="0">
        <dgm:presLayoutVars>
          <dgm:hierBranch val="init"/>
        </dgm:presLayoutVars>
      </dgm:prSet>
      <dgm:spPr/>
    </dgm:pt>
    <dgm:pt modelId="{616C816F-6CAC-48C0-A1DB-D78ECF79C0AA}" type="pres">
      <dgm:prSet presAssocID="{02C7B448-3932-4D12-B11A-E4EBDBB7C8A0}" presName="rootComposite" presStyleCnt="0"/>
      <dgm:spPr/>
    </dgm:pt>
    <dgm:pt modelId="{8C3009C2-5F7E-4EB7-A388-070CD78426E4}" type="pres">
      <dgm:prSet presAssocID="{02C7B448-3932-4D12-B11A-E4EBDBB7C8A0}" presName="rootText" presStyleLbl="node3" presStyleIdx="12" presStyleCnt="20" custScaleX="89230" custLinFactNeighborX="1483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079105-75A0-4F1E-865D-D9F799CF1EF6}" type="pres">
      <dgm:prSet presAssocID="{02C7B448-3932-4D12-B11A-E4EBDBB7C8A0}" presName="rootConnector" presStyleLbl="node3" presStyleIdx="12" presStyleCnt="20"/>
      <dgm:spPr/>
      <dgm:t>
        <a:bodyPr/>
        <a:lstStyle/>
        <a:p>
          <a:endParaRPr lang="en-US"/>
        </a:p>
      </dgm:t>
    </dgm:pt>
    <dgm:pt modelId="{025AB9DF-A910-4C8B-9E24-F877FB5934D3}" type="pres">
      <dgm:prSet presAssocID="{02C7B448-3932-4D12-B11A-E4EBDBB7C8A0}" presName="hierChild4" presStyleCnt="0"/>
      <dgm:spPr/>
    </dgm:pt>
    <dgm:pt modelId="{5F3E6228-33CC-4688-B3E9-B198612EBD42}" type="pres">
      <dgm:prSet presAssocID="{02C7B448-3932-4D12-B11A-E4EBDBB7C8A0}" presName="hierChild5" presStyleCnt="0"/>
      <dgm:spPr/>
    </dgm:pt>
    <dgm:pt modelId="{9437DA79-120C-44D8-A248-63EA6C527EEC}" type="pres">
      <dgm:prSet presAssocID="{D8EFE73A-7D10-4ACC-8581-E0E04F889021}" presName="Name37" presStyleLbl="parChTrans1D3" presStyleIdx="13" presStyleCnt="20"/>
      <dgm:spPr/>
      <dgm:t>
        <a:bodyPr/>
        <a:lstStyle/>
        <a:p>
          <a:endParaRPr lang="en-US"/>
        </a:p>
      </dgm:t>
    </dgm:pt>
    <dgm:pt modelId="{C04B65BB-A699-4A39-A803-7869BB0EB5E3}" type="pres">
      <dgm:prSet presAssocID="{E4FF1966-FBF7-43C3-A8B9-FBDA65DECEE1}" presName="hierRoot2" presStyleCnt="0">
        <dgm:presLayoutVars>
          <dgm:hierBranch val="init"/>
        </dgm:presLayoutVars>
      </dgm:prSet>
      <dgm:spPr/>
    </dgm:pt>
    <dgm:pt modelId="{7593EB3C-EFD6-4B3B-9D19-E512D3DCEEE7}" type="pres">
      <dgm:prSet presAssocID="{E4FF1966-FBF7-43C3-A8B9-FBDA65DECEE1}" presName="rootComposite" presStyleCnt="0"/>
      <dgm:spPr/>
    </dgm:pt>
    <dgm:pt modelId="{F0410693-1E4E-43E1-912C-B3F83697DDAD}" type="pres">
      <dgm:prSet presAssocID="{E4FF1966-FBF7-43C3-A8B9-FBDA65DECEE1}" presName="rootText" presStyleLbl="node3" presStyleIdx="13" presStyleCnt="20" custScaleX="89104" custLinFactNeighborX="1483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C069A3E-DE5A-4E50-A656-6B43929738B8}" type="pres">
      <dgm:prSet presAssocID="{E4FF1966-FBF7-43C3-A8B9-FBDA65DECEE1}" presName="rootConnector" presStyleLbl="node3" presStyleIdx="13" presStyleCnt="20"/>
      <dgm:spPr/>
      <dgm:t>
        <a:bodyPr/>
        <a:lstStyle/>
        <a:p>
          <a:endParaRPr lang="en-US"/>
        </a:p>
      </dgm:t>
    </dgm:pt>
    <dgm:pt modelId="{ADED17AB-1296-4E94-A6BB-51E6035BFC7A}" type="pres">
      <dgm:prSet presAssocID="{E4FF1966-FBF7-43C3-A8B9-FBDA65DECEE1}" presName="hierChild4" presStyleCnt="0"/>
      <dgm:spPr/>
    </dgm:pt>
    <dgm:pt modelId="{7EA770A9-CFC0-42AA-83C7-CB08CD2502BC}" type="pres">
      <dgm:prSet presAssocID="{E4FF1966-FBF7-43C3-A8B9-FBDA65DECEE1}" presName="hierChild5" presStyleCnt="0"/>
      <dgm:spPr/>
    </dgm:pt>
    <dgm:pt modelId="{B4BCD563-BE33-4735-934B-540B2FC477B8}" type="pres">
      <dgm:prSet presAssocID="{48D49C10-25D2-4815-A555-1F99A11E16CD}" presName="Name37" presStyleLbl="parChTrans1D3" presStyleIdx="14" presStyleCnt="20" custSzX="722379"/>
      <dgm:spPr/>
      <dgm:t>
        <a:bodyPr/>
        <a:lstStyle/>
        <a:p>
          <a:endParaRPr lang="en-US"/>
        </a:p>
      </dgm:t>
    </dgm:pt>
    <dgm:pt modelId="{195D3E99-E990-46E1-AFA4-CA59687A208F}" type="pres">
      <dgm:prSet presAssocID="{1E9E845E-8034-4874-BD8A-D42E9B7833E0}" presName="hierRoot2" presStyleCnt="0">
        <dgm:presLayoutVars>
          <dgm:hierBranch val="init"/>
        </dgm:presLayoutVars>
      </dgm:prSet>
      <dgm:spPr/>
    </dgm:pt>
    <dgm:pt modelId="{4849DA46-B534-48E1-815F-19B7D54F244A}" type="pres">
      <dgm:prSet presAssocID="{1E9E845E-8034-4874-BD8A-D42E9B7833E0}" presName="rootComposite" presStyleCnt="0"/>
      <dgm:spPr/>
    </dgm:pt>
    <dgm:pt modelId="{A03FFD09-D082-45EB-A6BF-DE42C8B91970}" type="pres">
      <dgm:prSet presAssocID="{1E9E845E-8034-4874-BD8A-D42E9B7833E0}" presName="rootText" presStyleLbl="node3" presStyleIdx="14" presStyleCnt="20" custScaleX="89230" custLinFactNeighborX="1483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E71C227-977E-42E9-81A4-7A6C4C43E0B2}" type="pres">
      <dgm:prSet presAssocID="{1E9E845E-8034-4874-BD8A-D42E9B7833E0}" presName="rootConnector" presStyleLbl="node3" presStyleIdx="14" presStyleCnt="20"/>
      <dgm:spPr/>
      <dgm:t>
        <a:bodyPr/>
        <a:lstStyle/>
        <a:p>
          <a:endParaRPr lang="en-US"/>
        </a:p>
      </dgm:t>
    </dgm:pt>
    <dgm:pt modelId="{81A20730-C637-4E9C-8943-B31F5CCA1417}" type="pres">
      <dgm:prSet presAssocID="{1E9E845E-8034-4874-BD8A-D42E9B7833E0}" presName="hierChild4" presStyleCnt="0"/>
      <dgm:spPr/>
    </dgm:pt>
    <dgm:pt modelId="{0768AE2E-F311-4DD1-A2BE-143F0AF63F2E}" type="pres">
      <dgm:prSet presAssocID="{1E9E845E-8034-4874-BD8A-D42E9B7833E0}" presName="hierChild5" presStyleCnt="0"/>
      <dgm:spPr/>
    </dgm:pt>
    <dgm:pt modelId="{2F225319-A51F-434C-B86F-437269CE803C}" type="pres">
      <dgm:prSet presAssocID="{9FDB2559-E236-47BB-A513-041B768AF7C8}" presName="Name37" presStyleLbl="parChTrans1D3" presStyleIdx="15" presStyleCnt="20"/>
      <dgm:spPr/>
      <dgm:t>
        <a:bodyPr/>
        <a:lstStyle/>
        <a:p>
          <a:endParaRPr lang="en-US"/>
        </a:p>
      </dgm:t>
    </dgm:pt>
    <dgm:pt modelId="{35262810-0EB7-47C7-ABBF-3B3952EF5DE1}" type="pres">
      <dgm:prSet presAssocID="{239DF5C2-E1C6-4994-9D9C-390B7832EA1F}" presName="hierRoot2" presStyleCnt="0">
        <dgm:presLayoutVars>
          <dgm:hierBranch val="init"/>
        </dgm:presLayoutVars>
      </dgm:prSet>
      <dgm:spPr/>
    </dgm:pt>
    <dgm:pt modelId="{CAEEA4CF-D2F4-4597-BAD0-73093665F15B}" type="pres">
      <dgm:prSet presAssocID="{239DF5C2-E1C6-4994-9D9C-390B7832EA1F}" presName="rootComposite" presStyleCnt="0"/>
      <dgm:spPr/>
    </dgm:pt>
    <dgm:pt modelId="{2CA556D3-3D07-4520-AB5B-73D0A795EC69}" type="pres">
      <dgm:prSet presAssocID="{239DF5C2-E1C6-4994-9D9C-390B7832EA1F}" presName="rootText" presStyleLbl="node3" presStyleIdx="15" presStyleCnt="20" custScaleX="89448" custLinFactNeighborX="1380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8007E56-B0D2-416A-9623-99C6BA422CA9}" type="pres">
      <dgm:prSet presAssocID="{239DF5C2-E1C6-4994-9D9C-390B7832EA1F}" presName="rootConnector" presStyleLbl="node3" presStyleIdx="15" presStyleCnt="20"/>
      <dgm:spPr/>
      <dgm:t>
        <a:bodyPr/>
        <a:lstStyle/>
        <a:p>
          <a:endParaRPr lang="en-US"/>
        </a:p>
      </dgm:t>
    </dgm:pt>
    <dgm:pt modelId="{2768CCD6-5025-4EFB-BB99-56E81FEC2089}" type="pres">
      <dgm:prSet presAssocID="{239DF5C2-E1C6-4994-9D9C-390B7832EA1F}" presName="hierChild4" presStyleCnt="0"/>
      <dgm:spPr/>
    </dgm:pt>
    <dgm:pt modelId="{4A5DAC93-4462-4B7F-9852-4E748497D02B}" type="pres">
      <dgm:prSet presAssocID="{239DF5C2-E1C6-4994-9D9C-390B7832EA1F}" presName="hierChild5" presStyleCnt="0"/>
      <dgm:spPr/>
    </dgm:pt>
    <dgm:pt modelId="{4FF4BE0A-DB78-4828-B383-4BA20DBF71B1}" type="pres">
      <dgm:prSet presAssocID="{6A71E243-AD40-4355-8A2D-DE6A50296D43}" presName="hierChild5" presStyleCnt="0"/>
      <dgm:spPr/>
    </dgm:pt>
    <dgm:pt modelId="{59171E8D-0945-4E57-81D6-BC4E3CE7710D}" type="pres">
      <dgm:prSet presAssocID="{A950A108-2EFC-4C26-B448-E0DAF2EF8181}" presName="Name37" presStyleLbl="parChTrans1D2" presStyleIdx="4" presStyleCnt="5" custSzX="722376"/>
      <dgm:spPr/>
      <dgm:t>
        <a:bodyPr/>
        <a:lstStyle/>
        <a:p>
          <a:endParaRPr lang="en-US"/>
        </a:p>
      </dgm:t>
    </dgm:pt>
    <dgm:pt modelId="{AF0298B6-CD7D-4DD2-87A6-A54A2CB0D09D}" type="pres">
      <dgm:prSet presAssocID="{C2C843F8-520D-4065-AB8E-06ED1E804D69}" presName="hierRoot2" presStyleCnt="0">
        <dgm:presLayoutVars>
          <dgm:hierBranch val="init"/>
        </dgm:presLayoutVars>
      </dgm:prSet>
      <dgm:spPr/>
    </dgm:pt>
    <dgm:pt modelId="{F08DAAC5-B964-4077-BD88-85BDF1E8C259}" type="pres">
      <dgm:prSet presAssocID="{C2C843F8-520D-4065-AB8E-06ED1E804D69}" presName="rootComposite" presStyleCnt="0"/>
      <dgm:spPr/>
    </dgm:pt>
    <dgm:pt modelId="{F5417052-F372-4523-9B1A-766BA0990F1F}" type="pres">
      <dgm:prSet presAssocID="{C2C843F8-520D-4065-AB8E-06ED1E804D69}" presName="rootText" presStyleLbl="node2" presStyleIdx="4" presStyleCnt="5" custScaleX="89230" custLinFactNeighborX="25029" custLinFactNeighborY="729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E1249BE-8282-4784-992F-941D5F29C7B0}" type="pres">
      <dgm:prSet presAssocID="{C2C843F8-520D-4065-AB8E-06ED1E804D69}" presName="rootConnector" presStyleLbl="node2" presStyleIdx="4" presStyleCnt="5"/>
      <dgm:spPr/>
      <dgm:t>
        <a:bodyPr/>
        <a:lstStyle/>
        <a:p>
          <a:endParaRPr lang="en-US"/>
        </a:p>
      </dgm:t>
    </dgm:pt>
    <dgm:pt modelId="{F05C0DD1-F94C-4548-894B-CA1BA090810C}" type="pres">
      <dgm:prSet presAssocID="{C2C843F8-520D-4065-AB8E-06ED1E804D69}" presName="hierChild4" presStyleCnt="0"/>
      <dgm:spPr/>
    </dgm:pt>
    <dgm:pt modelId="{F236EA8E-13E4-4776-891E-57414F37AF1E}" type="pres">
      <dgm:prSet presAssocID="{F3FC859B-966C-4DB8-B978-9619F467BEE2}" presName="Name37" presStyleLbl="parChTrans1D3" presStyleIdx="16" presStyleCnt="20" custSzX="722379"/>
      <dgm:spPr/>
      <dgm:t>
        <a:bodyPr/>
        <a:lstStyle/>
        <a:p>
          <a:endParaRPr lang="en-US"/>
        </a:p>
      </dgm:t>
    </dgm:pt>
    <dgm:pt modelId="{884122A0-EC79-4989-BC11-9802DB330BA4}" type="pres">
      <dgm:prSet presAssocID="{3855963A-3382-4F64-AABB-9A4C683B933D}" presName="hierRoot2" presStyleCnt="0">
        <dgm:presLayoutVars>
          <dgm:hierBranch val="init"/>
        </dgm:presLayoutVars>
      </dgm:prSet>
      <dgm:spPr/>
    </dgm:pt>
    <dgm:pt modelId="{A0E342F6-5D1E-4516-9170-47453481A9CA}" type="pres">
      <dgm:prSet presAssocID="{3855963A-3382-4F64-AABB-9A4C683B933D}" presName="rootComposite" presStyleCnt="0"/>
      <dgm:spPr/>
    </dgm:pt>
    <dgm:pt modelId="{89145141-5A4A-47D7-952F-F172BB0DF81C}" type="pres">
      <dgm:prSet presAssocID="{3855963A-3382-4F64-AABB-9A4C683B933D}" presName="rootText" presStyleLbl="node3" presStyleIdx="16" presStyleCnt="20" custScaleX="89230" custLinFactNeighborX="2502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BA36236-968B-4A3B-8D1C-B0B9C5F5EEF5}" type="pres">
      <dgm:prSet presAssocID="{3855963A-3382-4F64-AABB-9A4C683B933D}" presName="rootConnector" presStyleLbl="node3" presStyleIdx="16" presStyleCnt="20"/>
      <dgm:spPr/>
      <dgm:t>
        <a:bodyPr/>
        <a:lstStyle/>
        <a:p>
          <a:endParaRPr lang="en-US"/>
        </a:p>
      </dgm:t>
    </dgm:pt>
    <dgm:pt modelId="{6350411B-3F19-48AC-B820-B1982AD3B484}" type="pres">
      <dgm:prSet presAssocID="{3855963A-3382-4F64-AABB-9A4C683B933D}" presName="hierChild4" presStyleCnt="0"/>
      <dgm:spPr/>
    </dgm:pt>
    <dgm:pt modelId="{CB130C19-5060-41F6-A3E5-F0DF21C479A9}" type="pres">
      <dgm:prSet presAssocID="{3855963A-3382-4F64-AABB-9A4C683B933D}" presName="hierChild5" presStyleCnt="0"/>
      <dgm:spPr/>
    </dgm:pt>
    <dgm:pt modelId="{3B187F0B-D4F8-4C9C-A3C8-375CC15FD7E8}" type="pres">
      <dgm:prSet presAssocID="{6D56255A-3A05-4282-BB50-63CD4D8AF382}" presName="Name37" presStyleLbl="parChTrans1D3" presStyleIdx="17" presStyleCnt="20" custSzX="722379"/>
      <dgm:spPr/>
      <dgm:t>
        <a:bodyPr/>
        <a:lstStyle/>
        <a:p>
          <a:endParaRPr lang="en-US"/>
        </a:p>
      </dgm:t>
    </dgm:pt>
    <dgm:pt modelId="{73C98680-BB94-4E96-A7B3-AD82C3A8EDA8}" type="pres">
      <dgm:prSet presAssocID="{3C48D231-65B1-44B5-AEEC-A49EEEAB1A8A}" presName="hierRoot2" presStyleCnt="0">
        <dgm:presLayoutVars>
          <dgm:hierBranch val="init"/>
        </dgm:presLayoutVars>
      </dgm:prSet>
      <dgm:spPr/>
    </dgm:pt>
    <dgm:pt modelId="{251628E6-4A00-4BA6-9B09-783A0D4F8AB8}" type="pres">
      <dgm:prSet presAssocID="{3C48D231-65B1-44B5-AEEC-A49EEEAB1A8A}" presName="rootComposite" presStyleCnt="0"/>
      <dgm:spPr/>
    </dgm:pt>
    <dgm:pt modelId="{DFE52125-1E60-4B16-B281-B28EE53DF6C0}" type="pres">
      <dgm:prSet presAssocID="{3C48D231-65B1-44B5-AEEC-A49EEEAB1A8A}" presName="rootText" presStyleLbl="node3" presStyleIdx="17" presStyleCnt="20" custScaleX="89230" custLinFactNeighborX="25029" custLinFactNeighborY="587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EC2B800-5D13-4B9A-A76A-9697937CC423}" type="pres">
      <dgm:prSet presAssocID="{3C48D231-65B1-44B5-AEEC-A49EEEAB1A8A}" presName="rootConnector" presStyleLbl="node3" presStyleIdx="17" presStyleCnt="20"/>
      <dgm:spPr/>
      <dgm:t>
        <a:bodyPr/>
        <a:lstStyle/>
        <a:p>
          <a:endParaRPr lang="en-US"/>
        </a:p>
      </dgm:t>
    </dgm:pt>
    <dgm:pt modelId="{EFEF6767-1C4B-439F-83CB-3A6384D0E6A5}" type="pres">
      <dgm:prSet presAssocID="{3C48D231-65B1-44B5-AEEC-A49EEEAB1A8A}" presName="hierChild4" presStyleCnt="0"/>
      <dgm:spPr/>
    </dgm:pt>
    <dgm:pt modelId="{1C9BE841-2A2B-470B-8E78-9DDD441F37E2}" type="pres">
      <dgm:prSet presAssocID="{3C48D231-65B1-44B5-AEEC-A49EEEAB1A8A}" presName="hierChild5" presStyleCnt="0"/>
      <dgm:spPr/>
    </dgm:pt>
    <dgm:pt modelId="{7EDE3D0B-C72C-4AB3-827B-9D17D459ADF6}" type="pres">
      <dgm:prSet presAssocID="{D546CD19-923F-4A71-847B-6ABDAF33E262}" presName="Name37" presStyleLbl="parChTrans1D3" presStyleIdx="18" presStyleCnt="20" custSzX="722379"/>
      <dgm:spPr/>
      <dgm:t>
        <a:bodyPr/>
        <a:lstStyle/>
        <a:p>
          <a:endParaRPr lang="en-US"/>
        </a:p>
      </dgm:t>
    </dgm:pt>
    <dgm:pt modelId="{52EBC167-4D0B-42A9-86EC-6199280B8FDA}" type="pres">
      <dgm:prSet presAssocID="{BFD98243-08E8-459F-8447-C39EC2E0F1CD}" presName="hierRoot2" presStyleCnt="0">
        <dgm:presLayoutVars>
          <dgm:hierBranch val="init"/>
        </dgm:presLayoutVars>
      </dgm:prSet>
      <dgm:spPr/>
    </dgm:pt>
    <dgm:pt modelId="{F345E133-7F8D-4ACF-8410-4513F3A3D15B}" type="pres">
      <dgm:prSet presAssocID="{BFD98243-08E8-459F-8447-C39EC2E0F1CD}" presName="rootComposite" presStyleCnt="0"/>
      <dgm:spPr/>
    </dgm:pt>
    <dgm:pt modelId="{78B4AA31-846B-4064-B446-E69421A0FE09}" type="pres">
      <dgm:prSet presAssocID="{BFD98243-08E8-459F-8447-C39EC2E0F1CD}" presName="rootText" presStyleLbl="node3" presStyleIdx="18" presStyleCnt="20" custScaleX="91005" custLinFactNeighborX="40268" custLinFactNeighborY="232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E552D79-955B-4C2C-9FF5-76272A90EA70}" type="pres">
      <dgm:prSet presAssocID="{BFD98243-08E8-459F-8447-C39EC2E0F1CD}" presName="rootConnector" presStyleLbl="node3" presStyleIdx="18" presStyleCnt="20"/>
      <dgm:spPr/>
      <dgm:t>
        <a:bodyPr/>
        <a:lstStyle/>
        <a:p>
          <a:endParaRPr lang="en-US"/>
        </a:p>
      </dgm:t>
    </dgm:pt>
    <dgm:pt modelId="{81FCD4A7-C96D-405A-8644-EE05285B4C46}" type="pres">
      <dgm:prSet presAssocID="{BFD98243-08E8-459F-8447-C39EC2E0F1CD}" presName="hierChild4" presStyleCnt="0"/>
      <dgm:spPr/>
    </dgm:pt>
    <dgm:pt modelId="{5A457C76-1784-427C-A19A-227A48DF8C06}" type="pres">
      <dgm:prSet presAssocID="{BFD98243-08E8-459F-8447-C39EC2E0F1CD}" presName="hierChild5" presStyleCnt="0"/>
      <dgm:spPr/>
    </dgm:pt>
    <dgm:pt modelId="{9B044426-5E01-4F66-A602-2A220F9546A5}" type="pres">
      <dgm:prSet presAssocID="{42AEDB74-A425-421B-90A1-D8B05ED71135}" presName="Name37" presStyleLbl="parChTrans1D3" presStyleIdx="19" presStyleCnt="20"/>
      <dgm:spPr/>
      <dgm:t>
        <a:bodyPr/>
        <a:lstStyle/>
        <a:p>
          <a:endParaRPr lang="en-US"/>
        </a:p>
      </dgm:t>
    </dgm:pt>
    <dgm:pt modelId="{A90BB488-F9EF-44A3-994A-30CBEB2D3CB1}" type="pres">
      <dgm:prSet presAssocID="{1D3D94CF-5C69-46DB-88BD-E7DFF1EFB511}" presName="hierRoot2" presStyleCnt="0">
        <dgm:presLayoutVars>
          <dgm:hierBranch val="init"/>
        </dgm:presLayoutVars>
      </dgm:prSet>
      <dgm:spPr/>
    </dgm:pt>
    <dgm:pt modelId="{70D3AB61-969C-4434-A0DD-401D9921BBF3}" type="pres">
      <dgm:prSet presAssocID="{1D3D94CF-5C69-46DB-88BD-E7DFF1EFB511}" presName="rootComposite" presStyleCnt="0"/>
      <dgm:spPr/>
    </dgm:pt>
    <dgm:pt modelId="{0B49414A-EDEF-47F9-BD4A-295C99A2D26E}" type="pres">
      <dgm:prSet presAssocID="{1D3D94CF-5C69-46DB-88BD-E7DFF1EFB511}" presName="rootText" presStyleLbl="node3" presStyleIdx="19" presStyleCnt="20" custScaleX="89448" custLinFactNeighborX="290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2F8B76C-2D3A-4742-AC5A-A839E23555BA}" type="pres">
      <dgm:prSet presAssocID="{1D3D94CF-5C69-46DB-88BD-E7DFF1EFB511}" presName="rootConnector" presStyleLbl="node3" presStyleIdx="19" presStyleCnt="20"/>
      <dgm:spPr/>
      <dgm:t>
        <a:bodyPr/>
        <a:lstStyle/>
        <a:p>
          <a:endParaRPr lang="en-US"/>
        </a:p>
      </dgm:t>
    </dgm:pt>
    <dgm:pt modelId="{BD069DB4-5A4D-43AD-943D-C12C4823EA87}" type="pres">
      <dgm:prSet presAssocID="{1D3D94CF-5C69-46DB-88BD-E7DFF1EFB511}" presName="hierChild4" presStyleCnt="0"/>
      <dgm:spPr/>
    </dgm:pt>
    <dgm:pt modelId="{2FFF41A3-B755-4987-822F-1940630A013F}" type="pres">
      <dgm:prSet presAssocID="{1D3D94CF-5C69-46DB-88BD-E7DFF1EFB511}" presName="hierChild5" presStyleCnt="0"/>
      <dgm:spPr/>
    </dgm:pt>
    <dgm:pt modelId="{26E1E82A-2847-4DDE-BADB-70027D362F3A}" type="pres">
      <dgm:prSet presAssocID="{C2C843F8-520D-4065-AB8E-06ED1E804D69}" presName="hierChild5" presStyleCnt="0"/>
      <dgm:spPr/>
    </dgm:pt>
    <dgm:pt modelId="{84DF3F57-81CA-4A84-8225-9FBA71AB4597}" type="pres">
      <dgm:prSet presAssocID="{D7A17BE8-D143-47A4-81F7-12638B299707}" presName="hierChild3" presStyleCnt="0"/>
      <dgm:spPr/>
    </dgm:pt>
  </dgm:ptLst>
  <dgm:cxnLst>
    <dgm:cxn modelId="{2B1D655C-100E-4D94-BB6B-356C729CE915}" srcId="{27C49736-FA7C-47C5-8EE6-E7545FAAD308}" destId="{715524F0-6B0B-4E01-BF08-36B9D4CFB96E}" srcOrd="3" destOrd="0" parTransId="{AF6554C7-D519-4A3D-A7B2-725FC46EE5A7}" sibTransId="{CC6A60BE-E790-4CFA-9C34-2AA05F2E99B3}"/>
    <dgm:cxn modelId="{5752BB75-08A2-48CA-A1EA-F0F1FF3F42EC}" type="presOf" srcId="{6A71E243-AD40-4355-8A2D-DE6A50296D43}" destId="{C4AE6F1A-6835-4D00-B6A3-8555FF29797F}" srcOrd="1" destOrd="0" presId="urn:microsoft.com/office/officeart/2005/8/layout/orgChart1"/>
    <dgm:cxn modelId="{58DD12E4-6C07-4449-8909-9EBAC0D2EF39}" srcId="{27C49736-FA7C-47C5-8EE6-E7545FAAD308}" destId="{3A90D20A-3D92-4A14-9685-CEA2CD9B88F9}" srcOrd="4" destOrd="0" parTransId="{69E2EECC-525F-4778-B9E2-FC69BD4C92B7}" sibTransId="{27739F73-F681-4C3D-802E-048BF4555AAB}"/>
    <dgm:cxn modelId="{B99EDF16-C82A-4C7C-8A95-1D1D6509F16B}" type="presOf" srcId="{BFB7B65B-FBE0-4E30-988D-033B3C9FEC27}" destId="{83DE8E20-44BC-4225-81C5-2357A409CAA2}" srcOrd="0" destOrd="0" presId="urn:microsoft.com/office/officeart/2005/8/layout/orgChart1"/>
    <dgm:cxn modelId="{064F9B74-8E83-443D-B05A-C83C3E0FCFBA}" type="presOf" srcId="{BCE2EAAD-E629-4A75-9E55-E9381C2EBD35}" destId="{2D76C9DE-95AC-4960-95CB-B3CEA97A910F}" srcOrd="0" destOrd="0" presId="urn:microsoft.com/office/officeart/2005/8/layout/orgChart1"/>
    <dgm:cxn modelId="{219ADF8C-7C87-4576-99D3-0D045C33FAA3}" type="presOf" srcId="{02C7B448-3932-4D12-B11A-E4EBDBB7C8A0}" destId="{8C3009C2-5F7E-4EB7-A388-070CD78426E4}" srcOrd="0" destOrd="0" presId="urn:microsoft.com/office/officeart/2005/8/layout/orgChart1"/>
    <dgm:cxn modelId="{32B1CCC2-E511-41B3-86E8-515D763EB047}" type="presOf" srcId="{E33CA7AB-51AA-477D-A7DD-F5A4176B05CA}" destId="{A6083B8A-44B8-4F87-9ACA-095A541DAE95}" srcOrd="1" destOrd="0" presId="urn:microsoft.com/office/officeart/2005/8/layout/orgChart1"/>
    <dgm:cxn modelId="{D0965201-7045-4BAF-ACE0-3B8677A7EE50}" type="presOf" srcId="{3A90D20A-3D92-4A14-9685-CEA2CD9B88F9}" destId="{468C61C0-D82A-472C-9CE9-0284A7D73393}" srcOrd="1" destOrd="0" presId="urn:microsoft.com/office/officeart/2005/8/layout/orgChart1"/>
    <dgm:cxn modelId="{F4B8E3D7-A0EA-4C97-A4C3-B9CE5DC7DF89}" type="presOf" srcId="{D7A17BE8-D143-47A4-81F7-12638B299707}" destId="{5A74078D-C671-4D27-8CDB-333D5A9213C8}" srcOrd="1" destOrd="0" presId="urn:microsoft.com/office/officeart/2005/8/layout/orgChart1"/>
    <dgm:cxn modelId="{3AD9F980-77BF-42B4-AEC8-D5D64F0BD240}" type="presOf" srcId="{E4FF1966-FBF7-43C3-A8B9-FBDA65DECEE1}" destId="{F0410693-1E4E-43E1-912C-B3F83697DDAD}" srcOrd="0" destOrd="0" presId="urn:microsoft.com/office/officeart/2005/8/layout/orgChart1"/>
    <dgm:cxn modelId="{BCE9E6C6-F472-4F80-9C72-BE904AF90D80}" srcId="{6A71E243-AD40-4355-8A2D-DE6A50296D43}" destId="{1E9E845E-8034-4874-BD8A-D42E9B7833E0}" srcOrd="2" destOrd="0" parTransId="{48D49C10-25D2-4815-A555-1F99A11E16CD}" sibTransId="{59DA3648-D140-4F15-AF47-470E2EEF69C2}"/>
    <dgm:cxn modelId="{9B2CF2CE-FF69-457C-A0D8-822A57D462E2}" type="presOf" srcId="{F3FC859B-966C-4DB8-B978-9619F467BEE2}" destId="{F236EA8E-13E4-4776-891E-57414F37AF1E}" srcOrd="0" destOrd="0" presId="urn:microsoft.com/office/officeart/2005/8/layout/orgChart1"/>
    <dgm:cxn modelId="{21E0B956-1623-43ED-AD13-8785B1976FE4}" type="presOf" srcId="{8CCF947B-A0C3-4338-91D7-EB9861D3BA7F}" destId="{248DEC72-8585-4302-A18D-C65D55C3A3CE}" srcOrd="1" destOrd="0" presId="urn:microsoft.com/office/officeart/2005/8/layout/orgChart1"/>
    <dgm:cxn modelId="{A4B2CC08-4DBD-4FE2-B378-7405FA19F27A}" type="presOf" srcId="{3C48D231-65B1-44B5-AEEC-A49EEEAB1A8A}" destId="{DFE52125-1E60-4B16-B281-B28EE53DF6C0}" srcOrd="0" destOrd="0" presId="urn:microsoft.com/office/officeart/2005/8/layout/orgChart1"/>
    <dgm:cxn modelId="{EC37056C-5589-40D3-93D5-2CE981B090D8}" type="presOf" srcId="{27C49736-FA7C-47C5-8EE6-E7545FAAD308}" destId="{1CFF2B9E-35D7-4E1D-BD3D-4488AD167109}" srcOrd="1" destOrd="0" presId="urn:microsoft.com/office/officeart/2005/8/layout/orgChart1"/>
    <dgm:cxn modelId="{5F1E642D-7585-4970-9B5D-8A6ACD8306C1}" type="presOf" srcId="{81C2B348-CD05-4D4A-9237-8A95E157A07B}" destId="{A350E5EA-BCE7-4983-8A83-786BD82DB6D4}" srcOrd="1" destOrd="0" presId="urn:microsoft.com/office/officeart/2005/8/layout/orgChart1"/>
    <dgm:cxn modelId="{31CAB98A-6288-4865-A09E-4817872408B2}" srcId="{C40BBC20-A2CF-4B3A-8A9F-D6126346A464}" destId="{F0EE29B4-4E27-4014-9549-0C6F792BE2D2}" srcOrd="3" destOrd="0" parTransId="{CC4CB52D-AC8D-4F80-9F6C-330842269B41}" sibTransId="{BD29A24B-C390-441D-9B81-825E409FF80B}"/>
    <dgm:cxn modelId="{CBF87722-EB91-485A-B2CD-E9640ABD774A}" type="presOf" srcId="{D4F88A64-0E1F-404C-84B0-3E012459A529}" destId="{A1179E7F-C483-42A6-AC8D-145AD773266E}" srcOrd="0" destOrd="0" presId="urn:microsoft.com/office/officeart/2005/8/layout/orgChart1"/>
    <dgm:cxn modelId="{59C8B754-E964-435C-B152-C52E1F49C70F}" type="presOf" srcId="{B316CA04-F302-40C0-B886-0E7282BD702B}" destId="{9AD8D881-9B34-4CFA-90E8-6C5B89004298}" srcOrd="1" destOrd="0" presId="urn:microsoft.com/office/officeart/2005/8/layout/orgChart1"/>
    <dgm:cxn modelId="{83B91F83-6527-43C3-BBDF-E462C29BF89D}" type="presOf" srcId="{F0EE29B4-4E27-4014-9549-0C6F792BE2D2}" destId="{99D1C7EB-1AE0-4D8A-AFD7-B929A369E85B}" srcOrd="0" destOrd="0" presId="urn:microsoft.com/office/officeart/2005/8/layout/orgChart1"/>
    <dgm:cxn modelId="{121CDDCF-4BEC-41F9-866B-C022247AF5A6}" type="presOf" srcId="{3AB89B56-FBD4-46C4-9882-98352C84D692}" destId="{29061FD6-19AC-4720-93E9-084B417E94BB}" srcOrd="0" destOrd="0" presId="urn:microsoft.com/office/officeart/2005/8/layout/orgChart1"/>
    <dgm:cxn modelId="{22CA4C72-4F12-49C3-88C9-68393424E500}" type="presOf" srcId="{02A20914-FE66-48C9-8D47-A41FDA191C18}" destId="{3CE58CD8-18E9-48F9-A3FE-F020791BF650}" srcOrd="1" destOrd="0" presId="urn:microsoft.com/office/officeart/2005/8/layout/orgChart1"/>
    <dgm:cxn modelId="{06807470-654B-4A81-9E60-9D1C97DBADE2}" type="presOf" srcId="{3CD11818-F042-4BEF-9EBF-2C9B5B244A3C}" destId="{1D5F7632-0990-470F-B1DD-5F03164668D3}" srcOrd="0" destOrd="0" presId="urn:microsoft.com/office/officeart/2005/8/layout/orgChart1"/>
    <dgm:cxn modelId="{7730129C-837D-4ACE-898C-F7FB5B8557A8}" type="presOf" srcId="{F79EA4E2-4923-401A-8FA8-E5E34499360E}" destId="{089B4E26-D1FD-42F3-8474-4896E255F9D7}" srcOrd="0" destOrd="0" presId="urn:microsoft.com/office/officeart/2005/8/layout/orgChart1"/>
    <dgm:cxn modelId="{2B7C122D-3DF9-419B-8B87-A0CE713A8C87}" type="presOf" srcId="{915BCB2F-8496-401E-869D-2DD2E7761DE6}" destId="{1E74F25D-F9BF-4926-9EF9-A783C1C773C8}" srcOrd="0" destOrd="0" presId="urn:microsoft.com/office/officeart/2005/8/layout/orgChart1"/>
    <dgm:cxn modelId="{9ADF2C02-F1AE-4F3B-B411-3FB831A9FDBF}" srcId="{C2C843F8-520D-4065-AB8E-06ED1E804D69}" destId="{3855963A-3382-4F64-AABB-9A4C683B933D}" srcOrd="0" destOrd="0" parTransId="{F3FC859B-966C-4DB8-B978-9619F467BEE2}" sibTransId="{9CB04F63-2AFA-46F2-9DF9-3921E78C1ED8}"/>
    <dgm:cxn modelId="{9E800A5C-DDC4-4153-B602-06AF538F1BE3}" type="presOf" srcId="{9FDB2559-E236-47BB-A513-041B768AF7C8}" destId="{2F225319-A51F-434C-B86F-437269CE803C}" srcOrd="0" destOrd="0" presId="urn:microsoft.com/office/officeart/2005/8/layout/orgChart1"/>
    <dgm:cxn modelId="{15387156-DAE6-40F9-9CD9-293FE8DDDD5F}" type="presOf" srcId="{D56E4D41-4420-4357-9B95-C7FCEB495B92}" destId="{F3439DF5-622A-447C-A638-BE9D4F55F41F}" srcOrd="0" destOrd="0" presId="urn:microsoft.com/office/officeart/2005/8/layout/orgChart1"/>
    <dgm:cxn modelId="{0C5BFF9B-748D-4EE6-BFD7-6FA901C22812}" srcId="{C40BBC20-A2CF-4B3A-8A9F-D6126346A464}" destId="{92977185-6454-4BBE-AC07-764975CFED03}" srcOrd="5" destOrd="0" parTransId="{58176329-4290-4A62-87E6-3DBC33DA491C}" sibTransId="{B02BA346-EDA7-4E0A-B05D-CFF958754B86}"/>
    <dgm:cxn modelId="{58040092-AE3A-4D46-B636-BA1F1A5353D6}" type="presOf" srcId="{01C8E2E1-C4B1-42DA-B03F-8A47EFA4063E}" destId="{6741822C-831B-4D87-A97C-13432F0D1311}" srcOrd="1" destOrd="0" presId="urn:microsoft.com/office/officeart/2005/8/layout/orgChart1"/>
    <dgm:cxn modelId="{2A8205FA-D49D-4DEB-9D47-AB182B13BA66}" srcId="{C2C843F8-520D-4065-AB8E-06ED1E804D69}" destId="{3C48D231-65B1-44B5-AEEC-A49EEEAB1A8A}" srcOrd="1" destOrd="0" parTransId="{6D56255A-3A05-4282-BB50-63CD4D8AF382}" sibTransId="{7A3D06FD-7725-4C52-9CC5-07D3A96C5E7B}"/>
    <dgm:cxn modelId="{924FF061-1015-4F0E-ABD6-2C65165BB583}" type="presOf" srcId="{B316CA04-F302-40C0-B886-0E7282BD702B}" destId="{59C88933-DE1D-4A8F-A2E6-A3A7766BC5A6}" srcOrd="0" destOrd="0" presId="urn:microsoft.com/office/officeart/2005/8/layout/orgChart1"/>
    <dgm:cxn modelId="{469E3172-F1C9-452A-874C-6BE3A938D210}" srcId="{B316CA04-F302-40C0-B886-0E7282BD702B}" destId="{A7391E70-7669-4498-97A1-C7551834F706}" srcOrd="6" destOrd="0" parTransId="{003033F9-DDE9-44B6-803B-68ADD5A38DCA}" sibTransId="{A0A6C5F4-3B80-48CD-92ED-13476395A357}"/>
    <dgm:cxn modelId="{55AFC479-04FF-4640-81BA-CB1092212DE5}" type="presOf" srcId="{239DF5C2-E1C6-4994-9D9C-390B7832EA1F}" destId="{78007E56-B0D2-416A-9623-99C6BA422CA9}" srcOrd="1" destOrd="0" presId="urn:microsoft.com/office/officeart/2005/8/layout/orgChart1"/>
    <dgm:cxn modelId="{8780D85D-BF26-464B-B513-BB1B78D5B25F}" srcId="{81C2B348-CD05-4D4A-9237-8A95E157A07B}" destId="{27C49736-FA7C-47C5-8EE6-E7545FAAD308}" srcOrd="2" destOrd="0" parTransId="{0F841A60-1066-4E11-940C-24714B7B9BFE}" sibTransId="{17F61723-E101-40A2-B1AE-14B602FE7904}"/>
    <dgm:cxn modelId="{6B197366-30C4-4DF8-9349-C388F7025007}" type="presOf" srcId="{1F75241D-EA28-4C7E-A2F6-69DFCD5DB74B}" destId="{7BD550BB-5F98-4E4F-9C97-8931DD5775D4}" srcOrd="0" destOrd="0" presId="urn:microsoft.com/office/officeart/2005/8/layout/orgChart1"/>
    <dgm:cxn modelId="{1547EDC5-C963-4B7D-81C9-C8053468EEE7}" type="presOf" srcId="{A99CEFED-1771-49BD-B57B-A868A82240B8}" destId="{3AE4351D-99AC-407D-B30E-149DEE5C62ED}" srcOrd="0" destOrd="0" presId="urn:microsoft.com/office/officeart/2005/8/layout/orgChart1"/>
    <dgm:cxn modelId="{D108010A-14FA-4A4B-B05B-F048E4D53A0A}" type="presOf" srcId="{CC4CB52D-AC8D-4F80-9F6C-330842269B41}" destId="{D6A6FE63-AADD-4C46-B263-DF5E5534D136}" srcOrd="0" destOrd="0" presId="urn:microsoft.com/office/officeart/2005/8/layout/orgChart1"/>
    <dgm:cxn modelId="{E0270863-0EA0-4276-9D5D-DB6B592DA091}" type="presOf" srcId="{D8EFE73A-7D10-4ACC-8581-E0E04F889021}" destId="{9437DA79-120C-44D8-A248-63EA6C527EEC}" srcOrd="0" destOrd="0" presId="urn:microsoft.com/office/officeart/2005/8/layout/orgChart1"/>
    <dgm:cxn modelId="{946FCBAA-31D3-4CE0-92A2-A5327A1036AA}" type="presOf" srcId="{9AA9CF82-394B-458C-B80A-22385381E0FB}" destId="{46BB9E50-5432-4EB4-A3A4-A8BA55CCE1FF}" srcOrd="0" destOrd="0" presId="urn:microsoft.com/office/officeart/2005/8/layout/orgChart1"/>
    <dgm:cxn modelId="{2B273678-9676-43A2-B154-686E35122DCE}" type="presOf" srcId="{69E2EECC-525F-4778-B9E2-FC69BD4C92B7}" destId="{51E12198-26B1-4F0A-8BFD-88C29E02F4CA}" srcOrd="0" destOrd="0" presId="urn:microsoft.com/office/officeart/2005/8/layout/orgChart1"/>
    <dgm:cxn modelId="{C0E0CA5A-774D-4EA0-9E4A-9F8363112B28}" srcId="{B316CA04-F302-40C0-B886-0E7282BD702B}" destId="{EAD1AF81-D8BD-4A41-BBB4-FD5633A6617B}" srcOrd="0" destOrd="0" parTransId="{06E54B49-375C-4CC6-93D0-AFF99D3EBACF}" sibTransId="{56B7F86B-50AA-4794-99A4-B060BD78BEEF}"/>
    <dgm:cxn modelId="{B94142BC-CC5E-4C4F-A57C-8DB425E95921}" type="presOf" srcId="{1D3D94CF-5C69-46DB-88BD-E7DFF1EFB511}" destId="{E2F8B76C-2D3A-4742-AC5A-A839E23555BA}" srcOrd="1" destOrd="0" presId="urn:microsoft.com/office/officeart/2005/8/layout/orgChart1"/>
    <dgm:cxn modelId="{6AF4AF07-FB8E-4576-92A1-F7D3B963D536}" type="presOf" srcId="{1E9E845E-8034-4874-BD8A-D42E9B7833E0}" destId="{A03FFD09-D082-45EB-A6BF-DE42C8B91970}" srcOrd="0" destOrd="0" presId="urn:microsoft.com/office/officeart/2005/8/layout/orgChart1"/>
    <dgm:cxn modelId="{66D1EDCC-821D-463C-9C79-93C536BE9658}" type="presOf" srcId="{A7391E70-7669-4498-97A1-C7551834F706}" destId="{89E319CB-67CF-4FA4-83CF-53FD1BD548D0}" srcOrd="0" destOrd="0" presId="urn:microsoft.com/office/officeart/2005/8/layout/orgChart1"/>
    <dgm:cxn modelId="{6EF57E38-0B6C-4BF4-AB8F-F843F3DB1112}" type="presOf" srcId="{EAD1AF81-D8BD-4A41-BBB4-FD5633A6617B}" destId="{1C65AAE0-1779-420F-BE51-6FC60A177ADD}" srcOrd="1" destOrd="0" presId="urn:microsoft.com/office/officeart/2005/8/layout/orgChart1"/>
    <dgm:cxn modelId="{3065F623-8B9D-43B3-A5DE-3B76EC5AE0FF}" srcId="{27C49736-FA7C-47C5-8EE6-E7545FAAD308}" destId="{61AD3778-757B-403C-B521-98AD3A2BDE48}" srcOrd="2" destOrd="0" parTransId="{47462D88-A10B-4534-AACE-1F182D2AE8E5}" sibTransId="{1AC79E2C-979A-43CD-AF18-7D48057BCFF5}"/>
    <dgm:cxn modelId="{B26175B1-D0B5-47B2-A4B1-C16CF4A73433}" type="presOf" srcId="{12410717-FF4D-44D8-AE22-A22971D4CE47}" destId="{EF041F35-ECC7-40A9-9299-236E0C9946C1}" srcOrd="0" destOrd="0" presId="urn:microsoft.com/office/officeart/2005/8/layout/orgChart1"/>
    <dgm:cxn modelId="{A4D10172-7A81-4BD7-98F9-BD67BE437F61}" type="presOf" srcId="{C40BBC20-A2CF-4B3A-8A9F-D6126346A464}" destId="{7820F611-E21B-4ADD-83A1-A02F731FBDD3}" srcOrd="1" destOrd="0" presId="urn:microsoft.com/office/officeart/2005/8/layout/orgChart1"/>
    <dgm:cxn modelId="{7ADF7077-990A-4EE8-ACF8-1D59CE740D3E}" type="presOf" srcId="{C103477C-D443-4689-A1A4-BEDC6E8F13D2}" destId="{B7A3BA41-79B9-4811-8697-E8D41A942A02}" srcOrd="0" destOrd="0" presId="urn:microsoft.com/office/officeart/2005/8/layout/orgChart1"/>
    <dgm:cxn modelId="{39652FFF-AF97-43C6-9CC3-A4DB4C747F7A}" type="presOf" srcId="{BFD98243-08E8-459F-8447-C39EC2E0F1CD}" destId="{78B4AA31-846B-4064-B446-E69421A0FE09}" srcOrd="0" destOrd="0" presId="urn:microsoft.com/office/officeart/2005/8/layout/orgChart1"/>
    <dgm:cxn modelId="{C78DB47F-220F-4AED-84D5-4A07505EC4A3}" type="presOf" srcId="{D2D7DA7B-0B51-4A4A-8BE6-9FDDF1F93249}" destId="{6F743D36-8B65-400E-AB39-75FE93260FFF}" srcOrd="0" destOrd="0" presId="urn:microsoft.com/office/officeart/2005/8/layout/orgChart1"/>
    <dgm:cxn modelId="{15B1E1E1-279F-49ED-AF24-222D95CFDC52}" type="presOf" srcId="{A99CEFED-1771-49BD-B57B-A868A82240B8}" destId="{15696649-7543-4E42-8551-715E8EAC0ED7}" srcOrd="1" destOrd="0" presId="urn:microsoft.com/office/officeart/2005/8/layout/orgChart1"/>
    <dgm:cxn modelId="{9B326358-54C2-4540-9EC7-52462422A562}" type="presOf" srcId="{C2C843F8-520D-4065-AB8E-06ED1E804D69}" destId="{DE1249BE-8282-4784-992F-941D5F29C7B0}" srcOrd="1" destOrd="0" presId="urn:microsoft.com/office/officeart/2005/8/layout/orgChart1"/>
    <dgm:cxn modelId="{E379B61C-3E64-43FA-BA85-E36E0675F7CA}" type="presOf" srcId="{61AD3778-757B-403C-B521-98AD3A2BDE48}" destId="{6279C3A0-65CB-48C8-808D-24615016B133}" srcOrd="1" destOrd="0" presId="urn:microsoft.com/office/officeart/2005/8/layout/orgChart1"/>
    <dgm:cxn modelId="{9D6A1D70-22DF-41BC-98FA-CC93A5BEC3AF}" type="presOf" srcId="{C1DB72C0-D610-476A-A7E3-441716A79017}" destId="{6F3DB51B-71DA-44AC-B474-BDECBCAACB9F}" srcOrd="0" destOrd="0" presId="urn:microsoft.com/office/officeart/2005/8/layout/orgChart1"/>
    <dgm:cxn modelId="{79452552-4159-4181-B3FE-5A7D74D6D049}" srcId="{6A71E243-AD40-4355-8A2D-DE6A50296D43}" destId="{02C7B448-3932-4D12-B11A-E4EBDBB7C8A0}" srcOrd="0" destOrd="0" parTransId="{F79EA4E2-4923-401A-8FA8-E5E34499360E}" sibTransId="{9B3C6D09-9928-42E7-8C20-A4928D2EADEE}"/>
    <dgm:cxn modelId="{DA5DD573-5EC0-4785-8EF1-F718B88F4433}" srcId="{27C49736-FA7C-47C5-8EE6-E7545FAAD308}" destId="{D2D7DA7B-0B51-4A4A-8BE6-9FDDF1F93249}" srcOrd="7" destOrd="0" parTransId="{464E3EB4-CBDF-428C-BBF6-5677322312F6}" sibTransId="{CD9CDFAF-6797-4A30-9086-97F35ED2E2BC}"/>
    <dgm:cxn modelId="{903000D5-DA61-4292-BE2D-22E5964C7D59}" srcId="{B316CA04-F302-40C0-B886-0E7282BD702B}" destId="{69239AEF-18C8-4402-B4D8-38F620F8CBBA}" srcOrd="2" destOrd="0" parTransId="{9A0D12CC-B635-4C20-8573-4D9886179FF2}" sibTransId="{D122DCC3-CE6E-487B-A6A6-0333C6AEDD72}"/>
    <dgm:cxn modelId="{DEB1AD90-790D-468A-B6AE-D3CB02B69DE4}" type="presOf" srcId="{F3C08486-6024-4BE5-A40A-E95D5662A3A2}" destId="{03163A15-6685-4611-9CF5-D4B701CEA8D5}" srcOrd="0" destOrd="0" presId="urn:microsoft.com/office/officeart/2005/8/layout/orgChart1"/>
    <dgm:cxn modelId="{42D56E49-BAC8-4E6F-BEF0-0A77E54C9941}" type="presOf" srcId="{8C3E0867-7EAC-46F0-8D0D-3695DCAB2368}" destId="{54108968-32D5-4B1E-8A44-65A80FE47639}" srcOrd="1" destOrd="0" presId="urn:microsoft.com/office/officeart/2005/8/layout/orgChart1"/>
    <dgm:cxn modelId="{2D01416F-E30C-4E1E-9C07-483F9DAFB844}" type="presOf" srcId="{3855963A-3382-4F64-AABB-9A4C683B933D}" destId="{89145141-5A4A-47D7-952F-F172BB0DF81C}" srcOrd="0" destOrd="0" presId="urn:microsoft.com/office/officeart/2005/8/layout/orgChart1"/>
    <dgm:cxn modelId="{C2C710AE-15AE-4277-BACB-421DE73EC7C4}" type="presOf" srcId="{02C7B448-3932-4D12-B11A-E4EBDBB7C8A0}" destId="{2F079105-75A0-4F1E-865D-D9F799CF1EF6}" srcOrd="1" destOrd="0" presId="urn:microsoft.com/office/officeart/2005/8/layout/orgChart1"/>
    <dgm:cxn modelId="{5E09902F-C43B-4B7D-AAA1-AFEB533E7DFB}" type="presOf" srcId="{6D56255A-3A05-4282-BB50-63CD4D8AF382}" destId="{3B187F0B-D4F8-4C9C-A3C8-375CC15FD7E8}" srcOrd="0" destOrd="0" presId="urn:microsoft.com/office/officeart/2005/8/layout/orgChart1"/>
    <dgm:cxn modelId="{5909E373-FD49-4734-A384-A0992E06A85A}" type="presOf" srcId="{C40BBC20-A2CF-4B3A-8A9F-D6126346A464}" destId="{5D0665D6-6E9D-4015-A348-B4E7B126944A}" srcOrd="0" destOrd="0" presId="urn:microsoft.com/office/officeart/2005/8/layout/orgChart1"/>
    <dgm:cxn modelId="{180C4F67-12A6-4616-A0F5-FD831B6FB834}" srcId="{C2C843F8-520D-4065-AB8E-06ED1E804D69}" destId="{BFD98243-08E8-459F-8447-C39EC2E0F1CD}" srcOrd="2" destOrd="0" parTransId="{D546CD19-923F-4A71-847B-6ABDAF33E262}" sibTransId="{4DC29485-997D-4753-AD35-229C38AB85BB}"/>
    <dgm:cxn modelId="{8AA9992F-1015-4575-AAB1-5F99B410B919}" type="presOf" srcId="{EAD1AF81-D8BD-4A41-BBB4-FD5633A6617B}" destId="{C911C917-ADDD-49EB-8F3C-9B32421A4AA2}" srcOrd="0" destOrd="0" presId="urn:microsoft.com/office/officeart/2005/8/layout/orgChart1"/>
    <dgm:cxn modelId="{2A6DE263-DBD3-4AD6-9CB3-D2146C30278C}" type="presOf" srcId="{A91F0BCC-5A1F-4429-AD60-D886650A09B3}" destId="{9DA61F6B-16E9-4AC5-B8D8-FCF6C319AF9A}" srcOrd="0" destOrd="0" presId="urn:microsoft.com/office/officeart/2005/8/layout/orgChart1"/>
    <dgm:cxn modelId="{13264240-6647-4A05-8341-D1E0541B1F34}" srcId="{81C2B348-CD05-4D4A-9237-8A95E157A07B}" destId="{01C8E2E1-C4B1-42DA-B03F-8A47EFA4063E}" srcOrd="0" destOrd="0" parTransId="{915BCB2F-8496-401E-869D-2DD2E7761DE6}" sibTransId="{80D5C9AD-6509-4DF3-B204-85D5E616E796}"/>
    <dgm:cxn modelId="{E1CD0E88-5A9A-4080-ABE7-6A35B7A19120}" type="presOf" srcId="{003033F9-DDE9-44B6-803B-68ADD5A38DCA}" destId="{1339254C-51D6-4D7E-A370-4321108FF35A}" srcOrd="0" destOrd="0" presId="urn:microsoft.com/office/officeart/2005/8/layout/orgChart1"/>
    <dgm:cxn modelId="{3CED9A2E-6A77-4CC5-9A18-FBE24D60AED3}" type="presOf" srcId="{DE0F8B8A-1A9C-49EA-9C6F-C284A98F08C3}" destId="{CE11E183-60F5-4E36-8515-64F47FFE4C91}" srcOrd="1" destOrd="0" presId="urn:microsoft.com/office/officeart/2005/8/layout/orgChart1"/>
    <dgm:cxn modelId="{8E2B85FE-B7B2-497F-AD96-3CBB6A038DBA}" srcId="{6A71E243-AD40-4355-8A2D-DE6A50296D43}" destId="{239DF5C2-E1C6-4994-9D9C-390B7832EA1F}" srcOrd="3" destOrd="0" parTransId="{9FDB2559-E236-47BB-A513-041B768AF7C8}" sibTransId="{542AB6AA-DF00-4B32-B37A-0BB473CF55A9}"/>
    <dgm:cxn modelId="{92301B83-BA2D-4347-A17F-F1AB80311081}" type="presOf" srcId="{C103477C-D443-4689-A1A4-BEDC6E8F13D2}" destId="{6B2198FA-71D0-4A5B-9529-F21D63B2B090}" srcOrd="1" destOrd="0" presId="urn:microsoft.com/office/officeart/2005/8/layout/orgChart1"/>
    <dgm:cxn modelId="{48CF9155-A6EA-415A-A707-3C9C0D6FD845}" srcId="{D7A17BE8-D143-47A4-81F7-12638B299707}" destId="{D4F88A64-0E1F-404C-84B0-3E012459A529}" srcOrd="2" destOrd="0" parTransId="{BFB7B65B-FBE0-4E30-988D-033B3C9FEC27}" sibTransId="{5B2B1967-785B-4E44-A343-51D9F7EF256C}"/>
    <dgm:cxn modelId="{635D430A-2959-4EF5-974B-C60741586A6D}" srcId="{D7A17BE8-D143-47A4-81F7-12638B299707}" destId="{6A71E243-AD40-4355-8A2D-DE6A50296D43}" srcOrd="3" destOrd="0" parTransId="{AA58785E-A260-41F7-A6E8-A64AC8D322E1}" sibTransId="{2DF77167-8E72-4CE6-B0FE-5F43028D52AB}"/>
    <dgm:cxn modelId="{2578AE1F-4592-43CD-A559-1ECCE51B89E7}" type="presOf" srcId="{BCE2EAAD-E629-4A75-9E55-E9381C2EBD35}" destId="{30800609-D592-4DAE-AEEB-ED0F4E16BCE7}" srcOrd="1" destOrd="0" presId="urn:microsoft.com/office/officeart/2005/8/layout/orgChart1"/>
    <dgm:cxn modelId="{FF1F9000-14D4-48F3-BCA1-5AE05AC6EAE0}" type="presOf" srcId="{EE263620-5C7E-4858-8D3E-33034F127517}" destId="{51E463F2-7665-42EF-AFC3-0DF241006F4F}" srcOrd="0" destOrd="0" presId="urn:microsoft.com/office/officeart/2005/8/layout/orgChart1"/>
    <dgm:cxn modelId="{1EFAF57E-34CF-4535-97F0-B6E35CAE1EE9}" type="presOf" srcId="{42AEDB74-A425-421B-90A1-D8B05ED71135}" destId="{9B044426-5E01-4F66-A602-2A220F9546A5}" srcOrd="0" destOrd="0" presId="urn:microsoft.com/office/officeart/2005/8/layout/orgChart1"/>
    <dgm:cxn modelId="{AAE24B88-7CB9-4082-8936-AA4A8189FD8B}" type="presOf" srcId="{3956D546-9D49-42A6-AFA5-6C10224F1141}" destId="{93B70269-18AD-43D0-9855-A5B3E4101DB1}" srcOrd="0" destOrd="0" presId="urn:microsoft.com/office/officeart/2005/8/layout/orgChart1"/>
    <dgm:cxn modelId="{2F1F9EDA-0428-411D-BC02-C0D9D13CAD3C}" type="presOf" srcId="{7BF3CF9C-0BE2-407A-88AB-021F184AFF25}" destId="{0B70C404-47D6-4C0D-98F2-3D92F0DA86D8}" srcOrd="0" destOrd="0" presId="urn:microsoft.com/office/officeart/2005/8/layout/orgChart1"/>
    <dgm:cxn modelId="{DEA8A582-3FBA-4E29-89EB-810455426456}" type="presOf" srcId="{A950A108-2EFC-4C26-B448-E0DAF2EF8181}" destId="{59171E8D-0945-4E57-81D6-BC4E3CE7710D}" srcOrd="0" destOrd="0" presId="urn:microsoft.com/office/officeart/2005/8/layout/orgChart1"/>
    <dgm:cxn modelId="{0D703D11-1C27-40B2-AD8A-CAD353388821}" type="presOf" srcId="{9A0D12CC-B635-4C20-8573-4D9886179FF2}" destId="{C2809B71-7B7F-45F8-B706-227364A2A0A9}" srcOrd="0" destOrd="0" presId="urn:microsoft.com/office/officeart/2005/8/layout/orgChart1"/>
    <dgm:cxn modelId="{FF99B846-2FB5-46BA-B2E1-659EB8C92F64}" type="presOf" srcId="{DE0F8B8A-1A9C-49EA-9C6F-C284A98F08C3}" destId="{3D1D1E4A-F731-408D-9314-6374CAAC7936}" srcOrd="0" destOrd="0" presId="urn:microsoft.com/office/officeart/2005/8/layout/orgChart1"/>
    <dgm:cxn modelId="{D5236B11-24AF-41E0-A360-34D0BD1B7A3F}" type="presOf" srcId="{3C48D231-65B1-44B5-AEEC-A49EEEAB1A8A}" destId="{FEC2B800-5D13-4B9A-A76A-9697937CC423}" srcOrd="1" destOrd="0" presId="urn:microsoft.com/office/officeart/2005/8/layout/orgChart1"/>
    <dgm:cxn modelId="{740E2541-511E-4F31-B5D0-4C70A2BBC6B1}" type="presOf" srcId="{1D3D94CF-5C69-46DB-88BD-E7DFF1EFB511}" destId="{0B49414A-EDEF-47F9-BD4A-295C99A2D26E}" srcOrd="0" destOrd="0" presId="urn:microsoft.com/office/officeart/2005/8/layout/orgChart1"/>
    <dgm:cxn modelId="{162AE1A4-B046-47FF-B91C-F69644285B5B}" type="presOf" srcId="{88E556FD-0012-4FA7-8DEC-456ADD8D8CB4}" destId="{4C34702E-7309-47EA-B6E5-A4A5766C48D6}" srcOrd="0" destOrd="0" presId="urn:microsoft.com/office/officeart/2005/8/layout/orgChart1"/>
    <dgm:cxn modelId="{B310B2BD-E2A5-47B4-B151-EDE2E8EAC76F}" type="presOf" srcId="{0D041D71-AB78-4640-B8F3-A82EF9479F14}" destId="{9E02D85F-D9B3-40E8-8BF2-1D6D8E140746}" srcOrd="1" destOrd="0" presId="urn:microsoft.com/office/officeart/2005/8/layout/orgChart1"/>
    <dgm:cxn modelId="{18B4FCA9-5B19-4943-9D4D-CED2F5889D4F}" type="presOf" srcId="{DE86DADB-CF8D-4D88-BDB1-5A361B56F2F8}" destId="{F3E00423-FC20-4E26-8FE2-8E5DE1196895}" srcOrd="0" destOrd="0" presId="urn:microsoft.com/office/officeart/2005/8/layout/orgChart1"/>
    <dgm:cxn modelId="{4735A6D5-6159-4B8A-BA37-9C20D5793FD9}" type="presOf" srcId="{27C49736-FA7C-47C5-8EE6-E7545FAAD308}" destId="{15F62327-BE0B-4EC5-AD92-A4EEE25F068E}" srcOrd="0" destOrd="0" presId="urn:microsoft.com/office/officeart/2005/8/layout/orgChart1"/>
    <dgm:cxn modelId="{65D08C83-3BFE-4C7B-A898-7B63613881BD}" type="presOf" srcId="{92977185-6454-4BBE-AC07-764975CFED03}" destId="{5514AB4F-0798-479D-B488-BCEAB2F41DB6}" srcOrd="0" destOrd="0" presId="urn:microsoft.com/office/officeart/2005/8/layout/orgChart1"/>
    <dgm:cxn modelId="{70416691-32B6-4475-8AC6-5F647F08F1C7}" type="presOf" srcId="{EE263620-5C7E-4858-8D3E-33034F127517}" destId="{DDE0C8D3-2F26-4734-9C93-A090DB4FAF05}" srcOrd="1" destOrd="0" presId="urn:microsoft.com/office/officeart/2005/8/layout/orgChart1"/>
    <dgm:cxn modelId="{F4D4A36D-372D-4DE2-8863-E66441574CE8}" srcId="{D7A17BE8-D143-47A4-81F7-12638B299707}" destId="{B316CA04-F302-40C0-B886-0E7282BD702B}" srcOrd="1" destOrd="0" parTransId="{AD8B5AAC-ACD9-4BC8-B467-D4D77BB50ACB}" sibTransId="{DDD6E0C5-F280-4BD9-9F29-2701AFB88A84}"/>
    <dgm:cxn modelId="{50CF17CE-068F-400F-9A16-A250AEE7DF39}" type="presOf" srcId="{8CCF947B-A0C3-4338-91D7-EB9861D3BA7F}" destId="{11A0DE3A-2CBB-4030-80AB-FB491F300086}" srcOrd="0" destOrd="0" presId="urn:microsoft.com/office/officeart/2005/8/layout/orgChart1"/>
    <dgm:cxn modelId="{67583F83-2237-42B4-A28C-570C8AF68B65}" type="presOf" srcId="{E4FF1966-FBF7-43C3-A8B9-FBDA65DECEE1}" destId="{8C069A3E-DE5A-4E50-A656-6B43929738B8}" srcOrd="1" destOrd="0" presId="urn:microsoft.com/office/officeart/2005/8/layout/orgChart1"/>
    <dgm:cxn modelId="{D9992E70-FBB5-4AE7-8CF9-23B72B4668E1}" srcId="{27C49736-FA7C-47C5-8EE6-E7545FAAD308}" destId="{9AA9CF82-394B-458C-B80A-22385381E0FB}" srcOrd="0" destOrd="0" parTransId="{5E072785-736C-40F6-8B86-4533A2BAAA60}" sibTransId="{57E09819-5053-4BAB-8CA1-F68E3BF6A3E0}"/>
    <dgm:cxn modelId="{3F652407-BD3D-4C56-9B0B-DFED76A65DE2}" srcId="{D4F88A64-0E1F-404C-84B0-3E012459A529}" destId="{BCE2EAAD-E629-4A75-9E55-E9381C2EBD35}" srcOrd="0" destOrd="0" parTransId="{D56E4D41-4420-4357-9B95-C7FCEB495B92}" sibTransId="{332AA68F-814E-4461-A7AB-492DCE42C63F}"/>
    <dgm:cxn modelId="{83F751E5-B3E1-41F5-9E27-78B83405C991}" srcId="{6A71E243-AD40-4355-8A2D-DE6A50296D43}" destId="{E4FF1966-FBF7-43C3-A8B9-FBDA65DECEE1}" srcOrd="1" destOrd="0" parTransId="{D8EFE73A-7D10-4ACC-8581-E0E04F889021}" sibTransId="{13371543-41FB-4F54-BD04-13E7CBBED3E7}"/>
    <dgm:cxn modelId="{A5B66296-D3C7-4EE8-88A3-158C8B26FC5E}" type="presOf" srcId="{1E9E845E-8034-4874-BD8A-D42E9B7833E0}" destId="{FE71C227-977E-42E9-81A4-7A6C4C43E0B2}" srcOrd="1" destOrd="0" presId="urn:microsoft.com/office/officeart/2005/8/layout/orgChart1"/>
    <dgm:cxn modelId="{9482C798-6529-4D32-95F1-9E5267CB9263}" type="presOf" srcId="{61AD3778-757B-403C-B521-98AD3A2BDE48}" destId="{5D459C34-E957-4C3D-A130-4E49241AC085}" srcOrd="0" destOrd="0" presId="urn:microsoft.com/office/officeart/2005/8/layout/orgChart1"/>
    <dgm:cxn modelId="{D7593D8F-C7E0-49A0-B294-2BD7A2D82E95}" type="presOf" srcId="{58176329-4290-4A62-87E6-3DBC33DA491C}" destId="{17937661-1F47-410B-998D-A94CDD8BDD53}" srcOrd="0" destOrd="0" presId="urn:microsoft.com/office/officeart/2005/8/layout/orgChart1"/>
    <dgm:cxn modelId="{C946ACE7-AC04-4940-A8CF-D775A9CCE27B}" srcId="{C40BBC20-A2CF-4B3A-8A9F-D6126346A464}" destId="{8CCF947B-A0C3-4338-91D7-EB9861D3BA7F}" srcOrd="0" destOrd="0" parTransId="{3AB89B56-FBD4-46C4-9882-98352C84D692}" sibTransId="{A65C1E8C-42BA-4FA5-BB3F-85661020C7D7}"/>
    <dgm:cxn modelId="{736E472A-0A13-4246-884F-BED49FAA8643}" type="presOf" srcId="{48D49C10-25D2-4815-A555-1F99A11E16CD}" destId="{B4BCD563-BE33-4735-934B-540B2FC477B8}" srcOrd="0" destOrd="0" presId="urn:microsoft.com/office/officeart/2005/8/layout/orgChart1"/>
    <dgm:cxn modelId="{FEF9A2FD-8621-481D-A9B0-C0AC09BBD8AC}" type="presOf" srcId="{D546CD19-923F-4A71-847B-6ABDAF33E262}" destId="{7EDE3D0B-C72C-4AB3-827B-9D17D459ADF6}" srcOrd="0" destOrd="0" presId="urn:microsoft.com/office/officeart/2005/8/layout/orgChart1"/>
    <dgm:cxn modelId="{F3DC108C-5875-4F19-AA1A-D5CA948084E2}" srcId="{B316CA04-F302-40C0-B886-0E7282BD702B}" destId="{83D7898E-63E8-4588-AE16-12A44559036B}" srcOrd="4" destOrd="0" parTransId="{D8D7F89B-D0F3-4A0B-9C81-B944DD0D02AF}" sibTransId="{225BA729-104D-4B37-8F90-C53AB7F2993E}"/>
    <dgm:cxn modelId="{A2FF3095-377B-41BC-A14E-CF15EEF6DE15}" srcId="{C2C843F8-520D-4065-AB8E-06ED1E804D69}" destId="{1D3D94CF-5C69-46DB-88BD-E7DFF1EFB511}" srcOrd="3" destOrd="0" parTransId="{42AEDB74-A425-421B-90A1-D8B05ED71135}" sibTransId="{ABD9BF85-B8C7-4BCE-A78C-22BC627D701D}"/>
    <dgm:cxn modelId="{9362AB7C-28F3-463E-A897-49A148B3E6AD}" type="presOf" srcId="{BFD98243-08E8-459F-8447-C39EC2E0F1CD}" destId="{FE552D79-955B-4C2C-9FF5-76272A90EA70}" srcOrd="1" destOrd="0" presId="urn:microsoft.com/office/officeart/2005/8/layout/orgChart1"/>
    <dgm:cxn modelId="{7C9973D4-C844-4437-8C49-75289933C3CD}" type="presOf" srcId="{AD8B5AAC-ACD9-4BC8-B467-D4D77BB50ACB}" destId="{45FAF8C9-8C80-4692-A590-CB13E5BC9FBD}" srcOrd="0" destOrd="0" presId="urn:microsoft.com/office/officeart/2005/8/layout/orgChart1"/>
    <dgm:cxn modelId="{2F1A7FB2-5CB7-4392-87C4-97242AF001A9}" srcId="{C40BBC20-A2CF-4B3A-8A9F-D6126346A464}" destId="{02A20914-FE66-48C9-8D47-A41FDA191C18}" srcOrd="6" destOrd="0" parTransId="{C8649AE6-0885-4550-AB44-15EDCDFBF812}" sibTransId="{6941BAEC-32C8-458B-8E95-8A7808621C3B}"/>
    <dgm:cxn modelId="{4D058317-148C-4A04-918C-1AE740524423}" type="presOf" srcId="{83D7898E-63E8-4588-AE16-12A44559036B}" destId="{27BD654D-CB7C-416D-9DF3-9FDB02AF05F2}" srcOrd="0" destOrd="0" presId="urn:microsoft.com/office/officeart/2005/8/layout/orgChart1"/>
    <dgm:cxn modelId="{30134557-7BD9-4300-ACF6-29A4DEEE58FF}" type="presOf" srcId="{C2C843F8-520D-4065-AB8E-06ED1E804D69}" destId="{F5417052-F372-4523-9B1A-766BA0990F1F}" srcOrd="0" destOrd="0" presId="urn:microsoft.com/office/officeart/2005/8/layout/orgChart1"/>
    <dgm:cxn modelId="{3742201F-C03E-4D91-9D30-56324BBC3D28}" type="presOf" srcId="{D8D7F89B-D0F3-4A0B-9C81-B944DD0D02AF}" destId="{9621366B-7F1C-444E-83EC-DB1BC28CE3BC}" srcOrd="0" destOrd="0" presId="urn:microsoft.com/office/officeart/2005/8/layout/orgChart1"/>
    <dgm:cxn modelId="{1AB31B0A-C1C7-45A5-919B-ACD8816B4F3D}" type="presOf" srcId="{F0EE29B4-4E27-4014-9549-0C6F792BE2D2}" destId="{AE4FD459-7BF4-4A25-8326-9A1ED6535502}" srcOrd="1" destOrd="0" presId="urn:microsoft.com/office/officeart/2005/8/layout/orgChart1"/>
    <dgm:cxn modelId="{787BD22C-3882-4C80-88BF-C54E89921162}" type="presOf" srcId="{715524F0-6B0B-4E01-BF08-36B9D4CFB96E}" destId="{18DE6F00-D7A3-493F-9336-1709DE1D20D2}" srcOrd="0" destOrd="0" presId="urn:microsoft.com/office/officeart/2005/8/layout/orgChart1"/>
    <dgm:cxn modelId="{F215CBB6-0EA6-4B0A-819E-46213A7B7516}" srcId="{D7A17BE8-D143-47A4-81F7-12638B299707}" destId="{81C2B348-CD05-4D4A-9237-8A95E157A07B}" srcOrd="0" destOrd="0" parTransId="{88E556FD-0012-4FA7-8DEC-456ADD8D8CB4}" sibTransId="{F84CC40B-328A-48A1-8FE6-9555DF72481D}"/>
    <dgm:cxn modelId="{FB6F9D72-AE83-4A3C-B837-F12EEF5C3903}" type="presOf" srcId="{A7391E70-7669-4498-97A1-C7551834F706}" destId="{FF277A10-0996-4435-A1A3-FE348B1A1090}" srcOrd="1" destOrd="0" presId="urn:microsoft.com/office/officeart/2005/8/layout/orgChart1"/>
    <dgm:cxn modelId="{28183FE9-4B69-4FAB-9D99-EB8B085738E6}" srcId="{27C49736-FA7C-47C5-8EE6-E7545FAAD308}" destId="{C103477C-D443-4689-A1A4-BEDC6E8F13D2}" srcOrd="5" destOrd="0" parTransId="{DE86DADB-CF8D-4D88-BDB1-5A361B56F2F8}" sibTransId="{F5B0E537-6F71-4215-91D2-149B3AAA99E3}"/>
    <dgm:cxn modelId="{054807A1-0507-48CD-BF30-F68CA9A94EBC}" type="presOf" srcId="{92977185-6454-4BBE-AC07-764975CFED03}" destId="{08720A9D-4FFA-4BC1-8FF6-AC1FC5F4B9FD}" srcOrd="1" destOrd="0" presId="urn:microsoft.com/office/officeart/2005/8/layout/orgChart1"/>
    <dgm:cxn modelId="{384753E3-2942-4C78-AB9B-A72CC21C8EAC}" type="presOf" srcId="{01C8E2E1-C4B1-42DA-B03F-8A47EFA4063E}" destId="{AFADC317-A38B-42C5-A483-359F9F67F9CE}" srcOrd="0" destOrd="0" presId="urn:microsoft.com/office/officeart/2005/8/layout/orgChart1"/>
    <dgm:cxn modelId="{DF5C9CDC-E34C-4C7C-90FE-ED06DA9C1B73}" type="presOf" srcId="{8C3E0867-7EAC-46F0-8D0D-3695DCAB2368}" destId="{0512393A-5412-4773-A92D-7C88A6C67FCD}" srcOrd="0" destOrd="0" presId="urn:microsoft.com/office/officeart/2005/8/layout/orgChart1"/>
    <dgm:cxn modelId="{139446B9-874F-4510-9C8C-C7610D1829CC}" type="presOf" srcId="{3855963A-3382-4F64-AABB-9A4C683B933D}" destId="{4BA36236-968B-4A3B-8D1C-B0B9C5F5EEF5}" srcOrd="1" destOrd="0" presId="urn:microsoft.com/office/officeart/2005/8/layout/orgChart1"/>
    <dgm:cxn modelId="{B1D05EC7-8FA5-40B8-8A74-86EF2633871F}" type="presOf" srcId="{AF6554C7-D519-4A3D-A7B2-725FC46EE5A7}" destId="{9EB69E82-19FB-4D0E-ABA4-332A3DDB0DE5}" srcOrd="0" destOrd="0" presId="urn:microsoft.com/office/officeart/2005/8/layout/orgChart1"/>
    <dgm:cxn modelId="{5F3F4CB6-89F9-44A7-85AE-7633422961A7}" type="presOf" srcId="{C3F7EC52-2922-4445-8265-9193FBED8A50}" destId="{A2364E09-61FA-4654-A9E1-89B471A1E1DC}" srcOrd="1" destOrd="0" presId="urn:microsoft.com/office/officeart/2005/8/layout/orgChart1"/>
    <dgm:cxn modelId="{1F3A979C-BA8A-4BC0-A821-618D0193A755}" type="presOf" srcId="{69239AEF-18C8-4402-B4D8-38F620F8CBBA}" destId="{27613915-3E4C-473E-B654-F74F324146B4}" srcOrd="1" destOrd="0" presId="urn:microsoft.com/office/officeart/2005/8/layout/orgChart1"/>
    <dgm:cxn modelId="{11BD8626-49E5-4982-902D-0E4A72F2020C}" type="presOf" srcId="{A91F0BCC-5A1F-4429-AD60-D886650A09B3}" destId="{380D96E5-B592-4C38-BD38-51FD311FF4B6}" srcOrd="1" destOrd="0" presId="urn:microsoft.com/office/officeart/2005/8/layout/orgChart1"/>
    <dgm:cxn modelId="{702E290E-4260-4E0A-928E-C95ED060FEFC}" type="presOf" srcId="{69239AEF-18C8-4402-B4D8-38F620F8CBBA}" destId="{F095B488-F067-4AFB-A33A-939BCF514062}" srcOrd="0" destOrd="0" presId="urn:microsoft.com/office/officeart/2005/8/layout/orgChart1"/>
    <dgm:cxn modelId="{4BC896EA-5596-4576-BCB8-C6A396571BDE}" type="presOf" srcId="{C3F7EC52-2922-4445-8265-9193FBED8A50}" destId="{F476C5DB-957B-44E2-AC6D-1C793006C0B6}" srcOrd="0" destOrd="0" presId="urn:microsoft.com/office/officeart/2005/8/layout/orgChart1"/>
    <dgm:cxn modelId="{0F8288FC-A04D-4F9F-925D-D72B7D6ED277}" srcId="{D7A17BE8-D143-47A4-81F7-12638B299707}" destId="{C2C843F8-520D-4065-AB8E-06ED1E804D69}" srcOrd="4" destOrd="0" parTransId="{A950A108-2EFC-4C26-B448-E0DAF2EF8181}" sibTransId="{7632BB3D-9AF6-4E5D-BBB7-966EE51B6502}"/>
    <dgm:cxn modelId="{69F79EAB-EEC1-4773-A6C5-76F31C8BE536}" type="presOf" srcId="{AA58785E-A260-41F7-A6E8-A64AC8D322E1}" destId="{78745263-3044-4B80-A359-D3DC17970B25}" srcOrd="0" destOrd="0" presId="urn:microsoft.com/office/officeart/2005/8/layout/orgChart1"/>
    <dgm:cxn modelId="{440C560D-FF90-482E-98B1-B59DBF14186F}" type="presOf" srcId="{81C2B348-CD05-4D4A-9237-8A95E157A07B}" destId="{BECE7A8B-1B93-4677-AD46-A813BA4EDD90}" srcOrd="0" destOrd="0" presId="urn:microsoft.com/office/officeart/2005/8/layout/orgChart1"/>
    <dgm:cxn modelId="{55511258-2F56-4744-B1C9-3AF9EF962792}" type="presOf" srcId="{6A71E243-AD40-4355-8A2D-DE6A50296D43}" destId="{5CDEDA5E-BF9F-4F88-A2FE-C1FC9E8D7EAF}" srcOrd="0" destOrd="0" presId="urn:microsoft.com/office/officeart/2005/8/layout/orgChart1"/>
    <dgm:cxn modelId="{687720F8-74F0-44DE-B74C-498DB4444961}" srcId="{01C8E2E1-C4B1-42DA-B03F-8A47EFA4063E}" destId="{A91F0BCC-5A1F-4429-AD60-D886650A09B3}" srcOrd="0" destOrd="0" parTransId="{F6AD7DA1-8988-4ADB-88CA-E1EB18D39D17}" sibTransId="{A8EFA446-FDF4-4BD3-B6B2-406DE2F518C6}"/>
    <dgm:cxn modelId="{7602A17E-E56F-4514-996F-D4B1980B6583}" type="presOf" srcId="{C1DB72C0-D610-476A-A7E3-441716A79017}" destId="{AA28B480-9179-496B-8324-00188633C44D}" srcOrd="1" destOrd="0" presId="urn:microsoft.com/office/officeart/2005/8/layout/orgChart1"/>
    <dgm:cxn modelId="{9CB62C21-4FBD-4430-9BD0-5C5D09E109DB}" srcId="{B316CA04-F302-40C0-B886-0E7282BD702B}" destId="{EE263620-5C7E-4858-8D3E-33034F127517}" srcOrd="7" destOrd="0" parTransId="{3956D546-9D49-42A6-AFA5-6C10224F1141}" sibTransId="{55E1A232-C8ED-45A1-B35A-153E259E0825}"/>
    <dgm:cxn modelId="{00656299-1DED-43C8-90BE-8581DC38253C}" type="presOf" srcId="{464E3EB4-CBDF-428C-BBF6-5677322312F6}" destId="{E6BAD857-56E1-4569-80B7-EBAAF847DB5B}" srcOrd="0" destOrd="0" presId="urn:microsoft.com/office/officeart/2005/8/layout/orgChart1"/>
    <dgm:cxn modelId="{4D69641A-D79D-4917-B6CA-6BD9B4F27B67}" type="presOf" srcId="{F6AD7DA1-8988-4ADB-88CA-E1EB18D39D17}" destId="{3FEAC73C-D4D5-45FB-AEEF-838A8B3C10E2}" srcOrd="0" destOrd="0" presId="urn:microsoft.com/office/officeart/2005/8/layout/orgChart1"/>
    <dgm:cxn modelId="{2964DB7E-6D56-406C-BCF6-DC937D6DC260}" type="presOf" srcId="{02A20914-FE66-48C9-8D47-A41FDA191C18}" destId="{6F1474E8-8674-4544-B710-EE1E258A7714}" srcOrd="0" destOrd="0" presId="urn:microsoft.com/office/officeart/2005/8/layout/orgChart1"/>
    <dgm:cxn modelId="{B2666CD5-91C1-4F01-9FA0-7F101FF3971D}" type="presOf" srcId="{D2D7DA7B-0B51-4A4A-8BE6-9FDDF1F93249}" destId="{0C4E5654-C0F5-4D2E-A599-06A2100B42E0}" srcOrd="1" destOrd="0" presId="urn:microsoft.com/office/officeart/2005/8/layout/orgChart1"/>
    <dgm:cxn modelId="{03F95231-7EE9-4290-8E8A-A5AB4688BD39}" srcId="{C40BBC20-A2CF-4B3A-8A9F-D6126346A464}" destId="{C3F7EC52-2922-4445-8265-9193FBED8A50}" srcOrd="4" destOrd="0" parTransId="{BEA2565A-226F-4A23-826B-2ACABF01DCC6}" sibTransId="{16237F18-4CE9-4664-A056-42099EC8DA16}"/>
    <dgm:cxn modelId="{6F89EF18-516D-4B1C-B44C-88140FD6D1B9}" srcId="{27C49736-FA7C-47C5-8EE6-E7545FAAD308}" destId="{0D041D71-AB78-4640-B8F3-A82EF9479F14}" srcOrd="1" destOrd="0" parTransId="{9EB79171-A49F-491A-9495-13BF4832725B}" sibTransId="{B76CFB8F-744F-46C0-B7E3-3EBC83FBDEA7}"/>
    <dgm:cxn modelId="{63CA5D1C-FBEF-42EC-A224-EB638F6208AE}" type="presOf" srcId="{F1F663D2-EAD2-40CA-A73E-D211C7CF226B}" destId="{141FA2AF-D131-4B24-B532-2CA74857D1F9}" srcOrd="0" destOrd="0" presId="urn:microsoft.com/office/officeart/2005/8/layout/orgChart1"/>
    <dgm:cxn modelId="{FAC72362-C44F-49FF-9C05-4846A3B6F428}" type="presOf" srcId="{5E072785-736C-40F6-8B86-4533A2BAAA60}" destId="{EA71C0C4-1DB9-40D7-9B6E-CFCD2F163228}" srcOrd="0" destOrd="0" presId="urn:microsoft.com/office/officeart/2005/8/layout/orgChart1"/>
    <dgm:cxn modelId="{1E67DD7C-8DFD-4A74-B6D8-FDA79F27340C}" type="presOf" srcId="{E33CA7AB-51AA-477D-A7DD-F5A4176B05CA}" destId="{35B2E3A3-776B-49B4-ADAE-0D04D5A53F28}" srcOrd="0" destOrd="0" presId="urn:microsoft.com/office/officeart/2005/8/layout/orgChart1"/>
    <dgm:cxn modelId="{0AAC4B12-020A-4C53-A674-FA7FF7CF885E}" type="presOf" srcId="{D4F88A64-0E1F-404C-84B0-3E012459A529}" destId="{1496DEBF-8DE8-4227-8900-AEACABBADEA7}" srcOrd="1" destOrd="0" presId="urn:microsoft.com/office/officeart/2005/8/layout/orgChart1"/>
    <dgm:cxn modelId="{F6CDCE7A-1A54-46DF-BC6A-7D8DB2BFDF1C}" type="presOf" srcId="{239DF5C2-E1C6-4994-9D9C-390B7832EA1F}" destId="{2CA556D3-3D07-4520-AB5B-73D0A795EC69}" srcOrd="0" destOrd="0" presId="urn:microsoft.com/office/officeart/2005/8/layout/orgChart1"/>
    <dgm:cxn modelId="{3337C171-CB17-40E2-8004-F95B836915F4}" type="presOf" srcId="{0F841A60-1066-4E11-940C-24714B7B9BFE}" destId="{AF88B5F0-EBEA-4560-95CE-955767081561}" srcOrd="0" destOrd="0" presId="urn:microsoft.com/office/officeart/2005/8/layout/orgChart1"/>
    <dgm:cxn modelId="{27EF4BAF-6E80-47F1-A60C-8EBD7B7453DF}" type="presOf" srcId="{38553FE9-C10A-4BF0-9798-740BA936E595}" destId="{36DCEA94-536A-4426-A7A4-55C30B0890BC}" srcOrd="0" destOrd="0" presId="urn:microsoft.com/office/officeart/2005/8/layout/orgChart1"/>
    <dgm:cxn modelId="{5956E34D-BD48-4241-AA01-4666077C0353}" type="presOf" srcId="{715524F0-6B0B-4E01-BF08-36B9D4CFB96E}" destId="{8053B33E-3C95-4985-A3E6-492D8279EF70}" srcOrd="1" destOrd="0" presId="urn:microsoft.com/office/officeart/2005/8/layout/orgChart1"/>
    <dgm:cxn modelId="{2151213A-ABD4-48F4-BB47-6749F8E6E074}" srcId="{B316CA04-F302-40C0-B886-0E7282BD702B}" destId="{DE0F8B8A-1A9C-49EA-9C6F-C284A98F08C3}" srcOrd="1" destOrd="0" parTransId="{C70B0F28-77CB-4E72-BC23-9ABB9DDA7E38}" sibTransId="{95BFDAB7-846D-4BEF-81ED-2311F8E628F1}"/>
    <dgm:cxn modelId="{C32D6D5C-6431-458F-93BE-BA26B8A0321D}" type="presOf" srcId="{0D041D71-AB78-4640-B8F3-A82EF9479F14}" destId="{959BDE06-8B85-4791-B5B9-21718D1C35E4}" srcOrd="0" destOrd="0" presId="urn:microsoft.com/office/officeart/2005/8/layout/orgChart1"/>
    <dgm:cxn modelId="{BF9A98DB-5AC2-478D-A4AB-8114993F95AA}" type="presOf" srcId="{47462D88-A10B-4534-AACE-1F182D2AE8E5}" destId="{752DC9EA-F8B9-4A59-A29E-9F628B55C3A7}" srcOrd="0" destOrd="0" presId="urn:microsoft.com/office/officeart/2005/8/layout/orgChart1"/>
    <dgm:cxn modelId="{16F1A453-DD74-4137-9CC5-8677D0F7CB97}" type="presOf" srcId="{C8649AE6-0885-4550-AB44-15EDCDFBF812}" destId="{522D1B60-2FD8-499D-931A-926C34818319}" srcOrd="0" destOrd="0" presId="urn:microsoft.com/office/officeart/2005/8/layout/orgChart1"/>
    <dgm:cxn modelId="{12DF40D7-0E0B-476D-BE03-DD09608DEFBE}" srcId="{81C2B348-CD05-4D4A-9237-8A95E157A07B}" destId="{C40BBC20-A2CF-4B3A-8A9F-D6126346A464}" srcOrd="1" destOrd="0" parTransId="{F3C08486-6024-4BE5-A40A-E95D5662A3A2}" sibTransId="{4C70CE5F-0264-46A3-BFC5-48A45AD50560}"/>
    <dgm:cxn modelId="{9F03E236-BA55-4CFB-84DE-539E7D5FCCD8}" type="presOf" srcId="{9AA9CF82-394B-458C-B80A-22385381E0FB}" destId="{C08A69E3-050E-4880-B205-1937A9B4F07F}" srcOrd="1" destOrd="0" presId="urn:microsoft.com/office/officeart/2005/8/layout/orgChart1"/>
    <dgm:cxn modelId="{43E1F19C-0197-4981-9492-34749D7A92F9}" srcId="{B316CA04-F302-40C0-B886-0E7282BD702B}" destId="{A99CEFED-1771-49BD-B57B-A868A82240B8}" srcOrd="3" destOrd="0" parTransId="{3CD11818-F042-4BEF-9EBF-2C9B5B244A3C}" sibTransId="{19B2FB2E-6943-4004-8309-25798C070398}"/>
    <dgm:cxn modelId="{E692D46D-DCD3-4947-8E8D-C7B9333AC4C1}" type="presOf" srcId="{83D7898E-63E8-4588-AE16-12A44559036B}" destId="{007495CF-6EDD-449D-A40B-8EF920B4E443}" srcOrd="1" destOrd="0" presId="urn:microsoft.com/office/officeart/2005/8/layout/orgChart1"/>
    <dgm:cxn modelId="{9450B468-D116-4D0D-B640-072576801118}" srcId="{C40BBC20-A2CF-4B3A-8A9F-D6126346A464}" destId="{1F75241D-EA28-4C7E-A2F6-69DFCD5DB74B}" srcOrd="2" destOrd="0" parTransId="{F1F663D2-EAD2-40CA-A73E-D211C7CF226B}" sibTransId="{04C7437C-0DFF-4244-A922-808D32DD99F0}"/>
    <dgm:cxn modelId="{63328599-B94E-4E65-9C94-E8EDA7B2E7AF}" type="presOf" srcId="{3A90D20A-3D92-4A14-9685-CEA2CD9B88F9}" destId="{F0F3DA82-D4BA-4AFC-8709-395CBA398575}" srcOrd="0" destOrd="0" presId="urn:microsoft.com/office/officeart/2005/8/layout/orgChart1"/>
    <dgm:cxn modelId="{6F3BAC2B-8BD2-427A-8D64-27B206A66BFD}" type="presOf" srcId="{C70B0F28-77CB-4E72-BC23-9ABB9DDA7E38}" destId="{CA418273-D61D-44CD-BEF8-398011940A01}" srcOrd="0" destOrd="0" presId="urn:microsoft.com/office/officeart/2005/8/layout/orgChart1"/>
    <dgm:cxn modelId="{EBE2DED1-AC1E-4D75-9F29-01F05D63EC7C}" type="presOf" srcId="{1F75241D-EA28-4C7E-A2F6-69DFCD5DB74B}" destId="{B4D71D88-07C1-4097-9242-710FFACDC8C8}" srcOrd="1" destOrd="0" presId="urn:microsoft.com/office/officeart/2005/8/layout/orgChart1"/>
    <dgm:cxn modelId="{6877B007-A088-4698-92DF-25A8DAD35233}" type="presOf" srcId="{BEA2565A-226F-4A23-826B-2ACABF01DCC6}" destId="{D49EE66F-82A7-442D-A24A-12872751E18F}" srcOrd="0" destOrd="0" presId="urn:microsoft.com/office/officeart/2005/8/layout/orgChart1"/>
    <dgm:cxn modelId="{CD4197A2-3C76-4825-9C47-D6CDFD30A6EB}" srcId="{27C49736-FA7C-47C5-8EE6-E7545FAAD308}" destId="{C1DB72C0-D610-476A-A7E3-441716A79017}" srcOrd="6" destOrd="0" parTransId="{12410717-FF4D-44D8-AE22-A22971D4CE47}" sibTransId="{996014AF-1FD6-41EE-93D6-63449C9967EF}"/>
    <dgm:cxn modelId="{B045C545-377F-4D74-A5FC-EE91717BA65D}" srcId="{7BF3CF9C-0BE2-407A-88AB-021F184AFF25}" destId="{D7A17BE8-D143-47A4-81F7-12638B299707}" srcOrd="0" destOrd="0" parTransId="{674B2C75-8334-411A-B69C-64C2FBD59C7E}" sibTransId="{D8B4F6C3-979F-448B-9927-D0EA98C8DD69}"/>
    <dgm:cxn modelId="{696B113E-9C01-4AA5-9501-A97ABB7A21AC}" type="presOf" srcId="{9EB79171-A49F-491A-9495-13BF4832725B}" destId="{1FEEC40C-EEA5-44FE-B290-0C838810AD00}" srcOrd="0" destOrd="0" presId="urn:microsoft.com/office/officeart/2005/8/layout/orgChart1"/>
    <dgm:cxn modelId="{00719537-70B5-42F1-9390-797717FAC1A3}" srcId="{B316CA04-F302-40C0-B886-0E7282BD702B}" destId="{E33CA7AB-51AA-477D-A7DD-F5A4176B05CA}" srcOrd="5" destOrd="0" parTransId="{93172E5C-74DF-45A8-9622-0A0FA019326E}" sibTransId="{99187D96-94AA-4BF4-B3D4-0EFE8EF9E7D4}"/>
    <dgm:cxn modelId="{B639EE2F-22ED-4004-AE19-359DD9D49A98}" type="presOf" srcId="{D7A17BE8-D143-47A4-81F7-12638B299707}" destId="{93B425B0-2418-4937-B943-22142CD82372}" srcOrd="0" destOrd="0" presId="urn:microsoft.com/office/officeart/2005/8/layout/orgChart1"/>
    <dgm:cxn modelId="{C109522B-2ECA-4ADA-BDE6-4847836B25FE}" type="presOf" srcId="{06E54B49-375C-4CC6-93D0-AFF99D3EBACF}" destId="{F484CEC9-AF02-4209-A918-AE3F9C93620F}" srcOrd="0" destOrd="0" presId="urn:microsoft.com/office/officeart/2005/8/layout/orgChart1"/>
    <dgm:cxn modelId="{55C1DFF6-F889-45DE-8D21-A3A4D2383635}" srcId="{C40BBC20-A2CF-4B3A-8A9F-D6126346A464}" destId="{8C3E0867-7EAC-46F0-8D0D-3695DCAB2368}" srcOrd="1" destOrd="0" parTransId="{38553FE9-C10A-4BF0-9798-740BA936E595}" sibTransId="{F92EA371-B8F1-4CDB-978A-C88AD748AB12}"/>
    <dgm:cxn modelId="{97FAE03D-97A6-4712-A283-600E091B3BA2}" type="presOf" srcId="{93172E5C-74DF-45A8-9622-0A0FA019326E}" destId="{D3867870-1648-4926-B31A-370ADCCC461C}" srcOrd="0" destOrd="0" presId="urn:microsoft.com/office/officeart/2005/8/layout/orgChart1"/>
    <dgm:cxn modelId="{62AB9532-A41A-4273-B1D6-C5CEED21A761}" type="presParOf" srcId="{0B70C404-47D6-4C0D-98F2-3D92F0DA86D8}" destId="{3D9F97D8-148F-445E-9AA2-6483EF31AF5F}" srcOrd="0" destOrd="0" presId="urn:microsoft.com/office/officeart/2005/8/layout/orgChart1"/>
    <dgm:cxn modelId="{AF1A6E6E-B8FB-4211-868A-B3A4DA6B7E7D}" type="presParOf" srcId="{3D9F97D8-148F-445E-9AA2-6483EF31AF5F}" destId="{7ADE7B1E-1E03-465B-AA53-72F878E57E2B}" srcOrd="0" destOrd="0" presId="urn:microsoft.com/office/officeart/2005/8/layout/orgChart1"/>
    <dgm:cxn modelId="{EA42023E-2730-4E94-B0B4-69D922DCBD37}" type="presParOf" srcId="{7ADE7B1E-1E03-465B-AA53-72F878E57E2B}" destId="{93B425B0-2418-4937-B943-22142CD82372}" srcOrd="0" destOrd="0" presId="urn:microsoft.com/office/officeart/2005/8/layout/orgChart1"/>
    <dgm:cxn modelId="{2527886D-D2A5-4E41-BCCE-B75DEF43B59C}" type="presParOf" srcId="{7ADE7B1E-1E03-465B-AA53-72F878E57E2B}" destId="{5A74078D-C671-4D27-8CDB-333D5A9213C8}" srcOrd="1" destOrd="0" presId="urn:microsoft.com/office/officeart/2005/8/layout/orgChart1"/>
    <dgm:cxn modelId="{36B29490-6498-4F47-88B9-2B08552294D7}" type="presParOf" srcId="{3D9F97D8-148F-445E-9AA2-6483EF31AF5F}" destId="{6A685306-79FA-489D-801C-6B5E0C4D22FE}" srcOrd="1" destOrd="0" presId="urn:microsoft.com/office/officeart/2005/8/layout/orgChart1"/>
    <dgm:cxn modelId="{FC9E6D1F-B486-4828-8F09-E5BB5AF3CD70}" type="presParOf" srcId="{6A685306-79FA-489D-801C-6B5E0C4D22FE}" destId="{4C34702E-7309-47EA-B6E5-A4A5766C48D6}" srcOrd="0" destOrd="0" presId="urn:microsoft.com/office/officeart/2005/8/layout/orgChart1"/>
    <dgm:cxn modelId="{CEC8D7EB-84C9-40A5-AF20-F6F58511B9A7}" type="presParOf" srcId="{6A685306-79FA-489D-801C-6B5E0C4D22FE}" destId="{A669DF6B-5D65-402C-937A-DD9FC27C5045}" srcOrd="1" destOrd="0" presId="urn:microsoft.com/office/officeart/2005/8/layout/orgChart1"/>
    <dgm:cxn modelId="{36A3552E-6BCF-42F2-A416-273C73D42B8C}" type="presParOf" srcId="{A669DF6B-5D65-402C-937A-DD9FC27C5045}" destId="{056C3DBE-55AC-4337-818E-B4B657E5F09A}" srcOrd="0" destOrd="0" presId="urn:microsoft.com/office/officeart/2005/8/layout/orgChart1"/>
    <dgm:cxn modelId="{ACD6C569-F428-4C50-B748-563BB4EE2A64}" type="presParOf" srcId="{056C3DBE-55AC-4337-818E-B4B657E5F09A}" destId="{BECE7A8B-1B93-4677-AD46-A813BA4EDD90}" srcOrd="0" destOrd="0" presId="urn:microsoft.com/office/officeart/2005/8/layout/orgChart1"/>
    <dgm:cxn modelId="{1D486923-BE6A-46A1-9C01-C1C3F1637DBB}" type="presParOf" srcId="{056C3DBE-55AC-4337-818E-B4B657E5F09A}" destId="{A350E5EA-BCE7-4983-8A83-786BD82DB6D4}" srcOrd="1" destOrd="0" presId="urn:microsoft.com/office/officeart/2005/8/layout/orgChart1"/>
    <dgm:cxn modelId="{22865122-1D6E-4F12-BAB9-ECC1C68CD6AE}" type="presParOf" srcId="{A669DF6B-5D65-402C-937A-DD9FC27C5045}" destId="{E32E57CB-C567-4C18-B252-B6B2390E248B}" srcOrd="1" destOrd="0" presId="urn:microsoft.com/office/officeart/2005/8/layout/orgChart1"/>
    <dgm:cxn modelId="{0430810A-5E44-4F55-B7AA-09C67FB25280}" type="presParOf" srcId="{E32E57CB-C567-4C18-B252-B6B2390E248B}" destId="{1E74F25D-F9BF-4926-9EF9-A783C1C773C8}" srcOrd="0" destOrd="0" presId="urn:microsoft.com/office/officeart/2005/8/layout/orgChart1"/>
    <dgm:cxn modelId="{81298D05-06A8-41E3-AB3D-B873BE6E661E}" type="presParOf" srcId="{E32E57CB-C567-4C18-B252-B6B2390E248B}" destId="{D5143816-CE39-4C11-B69D-B7243EB39F08}" srcOrd="1" destOrd="0" presId="urn:microsoft.com/office/officeart/2005/8/layout/orgChart1"/>
    <dgm:cxn modelId="{48EA18A7-BF59-47ED-8104-1D61C730A9C7}" type="presParOf" srcId="{D5143816-CE39-4C11-B69D-B7243EB39F08}" destId="{96B3D828-BB49-4EA2-9FFD-C675737E889B}" srcOrd="0" destOrd="0" presId="urn:microsoft.com/office/officeart/2005/8/layout/orgChart1"/>
    <dgm:cxn modelId="{A93702CE-2203-4E33-9098-4B612D8A4FC9}" type="presParOf" srcId="{96B3D828-BB49-4EA2-9FFD-C675737E889B}" destId="{AFADC317-A38B-42C5-A483-359F9F67F9CE}" srcOrd="0" destOrd="0" presId="urn:microsoft.com/office/officeart/2005/8/layout/orgChart1"/>
    <dgm:cxn modelId="{3D102CF9-4CF3-4782-9A95-BF18656BB13E}" type="presParOf" srcId="{96B3D828-BB49-4EA2-9FFD-C675737E889B}" destId="{6741822C-831B-4D87-A97C-13432F0D1311}" srcOrd="1" destOrd="0" presId="urn:microsoft.com/office/officeart/2005/8/layout/orgChart1"/>
    <dgm:cxn modelId="{C4DE02C6-FCBD-4F5E-8776-8D265A5FA030}" type="presParOf" srcId="{D5143816-CE39-4C11-B69D-B7243EB39F08}" destId="{5A3FCD5F-0341-4ECC-909D-5E0FE9A678CD}" srcOrd="1" destOrd="0" presId="urn:microsoft.com/office/officeart/2005/8/layout/orgChart1"/>
    <dgm:cxn modelId="{88D9A91A-DDA5-4175-B580-D8B4C414A33D}" type="presParOf" srcId="{5A3FCD5F-0341-4ECC-909D-5E0FE9A678CD}" destId="{3FEAC73C-D4D5-45FB-AEEF-838A8B3C10E2}" srcOrd="0" destOrd="0" presId="urn:microsoft.com/office/officeart/2005/8/layout/orgChart1"/>
    <dgm:cxn modelId="{FFD6A866-3999-4A3F-9B34-9E41244CDF65}" type="presParOf" srcId="{5A3FCD5F-0341-4ECC-909D-5E0FE9A678CD}" destId="{2C1A3183-C25D-4FFB-A9F7-4D20719D98E5}" srcOrd="1" destOrd="0" presId="urn:microsoft.com/office/officeart/2005/8/layout/orgChart1"/>
    <dgm:cxn modelId="{4E146D10-0422-45E6-A74B-620BC960C279}" type="presParOf" srcId="{2C1A3183-C25D-4FFB-A9F7-4D20719D98E5}" destId="{294A596D-EA3C-4B99-BD72-305760D29FFF}" srcOrd="0" destOrd="0" presId="urn:microsoft.com/office/officeart/2005/8/layout/orgChart1"/>
    <dgm:cxn modelId="{7C633E8D-705A-4A9F-A35E-398E373D5782}" type="presParOf" srcId="{294A596D-EA3C-4B99-BD72-305760D29FFF}" destId="{9DA61F6B-16E9-4AC5-B8D8-FCF6C319AF9A}" srcOrd="0" destOrd="0" presId="urn:microsoft.com/office/officeart/2005/8/layout/orgChart1"/>
    <dgm:cxn modelId="{43DD3536-9318-4A3A-9FF8-002F572AF6A6}" type="presParOf" srcId="{294A596D-EA3C-4B99-BD72-305760D29FFF}" destId="{380D96E5-B592-4C38-BD38-51FD311FF4B6}" srcOrd="1" destOrd="0" presId="urn:microsoft.com/office/officeart/2005/8/layout/orgChart1"/>
    <dgm:cxn modelId="{ABBB414B-9210-4908-BA1E-36D73F034A37}" type="presParOf" srcId="{2C1A3183-C25D-4FFB-A9F7-4D20719D98E5}" destId="{44463092-5C8E-4820-ABF7-6577209678B4}" srcOrd="1" destOrd="0" presId="urn:microsoft.com/office/officeart/2005/8/layout/orgChart1"/>
    <dgm:cxn modelId="{3C1899FD-A98D-4C0B-ACE2-A485EE27209C}" type="presParOf" srcId="{2C1A3183-C25D-4FFB-A9F7-4D20719D98E5}" destId="{916DB4D1-587A-4F0C-968E-E9D603C06E59}" srcOrd="2" destOrd="0" presId="urn:microsoft.com/office/officeart/2005/8/layout/orgChart1"/>
    <dgm:cxn modelId="{226AE7E8-35E3-4A95-B9BF-95A576A57FAD}" type="presParOf" srcId="{D5143816-CE39-4C11-B69D-B7243EB39F08}" destId="{EE20FFCB-BBF2-4967-8CC3-A064807EA350}" srcOrd="2" destOrd="0" presId="urn:microsoft.com/office/officeart/2005/8/layout/orgChart1"/>
    <dgm:cxn modelId="{30F51856-05C4-4E48-9F77-7375FB8664A0}" type="presParOf" srcId="{E32E57CB-C567-4C18-B252-B6B2390E248B}" destId="{03163A15-6685-4611-9CF5-D4B701CEA8D5}" srcOrd="2" destOrd="0" presId="urn:microsoft.com/office/officeart/2005/8/layout/orgChart1"/>
    <dgm:cxn modelId="{11701C6F-BBE1-4904-BC88-02D35A5DD421}" type="presParOf" srcId="{E32E57CB-C567-4C18-B252-B6B2390E248B}" destId="{3EC3AF51-C0B0-45C4-8F71-A5D32F8504A9}" srcOrd="3" destOrd="0" presId="urn:microsoft.com/office/officeart/2005/8/layout/orgChart1"/>
    <dgm:cxn modelId="{DFC0FB2A-6369-46EE-8930-77B2AFB1D985}" type="presParOf" srcId="{3EC3AF51-C0B0-45C4-8F71-A5D32F8504A9}" destId="{6AF377E5-C19C-4E91-B556-72082A5BACD8}" srcOrd="0" destOrd="0" presId="urn:microsoft.com/office/officeart/2005/8/layout/orgChart1"/>
    <dgm:cxn modelId="{BF7D1B96-A65F-46C8-BB33-05DD39998804}" type="presParOf" srcId="{6AF377E5-C19C-4E91-B556-72082A5BACD8}" destId="{5D0665D6-6E9D-4015-A348-B4E7B126944A}" srcOrd="0" destOrd="0" presId="urn:microsoft.com/office/officeart/2005/8/layout/orgChart1"/>
    <dgm:cxn modelId="{7107D0B4-2EDF-4EE5-989B-35DE30D0A4C7}" type="presParOf" srcId="{6AF377E5-C19C-4E91-B556-72082A5BACD8}" destId="{7820F611-E21B-4ADD-83A1-A02F731FBDD3}" srcOrd="1" destOrd="0" presId="urn:microsoft.com/office/officeart/2005/8/layout/orgChart1"/>
    <dgm:cxn modelId="{BA441EBA-9808-4524-B5E5-A2C699E73EE0}" type="presParOf" srcId="{3EC3AF51-C0B0-45C4-8F71-A5D32F8504A9}" destId="{9D9A8375-9F29-45B1-8FF6-94369B40D87D}" srcOrd="1" destOrd="0" presId="urn:microsoft.com/office/officeart/2005/8/layout/orgChart1"/>
    <dgm:cxn modelId="{59D189F8-5650-4AE1-B304-AEB482250D27}" type="presParOf" srcId="{9D9A8375-9F29-45B1-8FF6-94369B40D87D}" destId="{29061FD6-19AC-4720-93E9-084B417E94BB}" srcOrd="0" destOrd="0" presId="urn:microsoft.com/office/officeart/2005/8/layout/orgChart1"/>
    <dgm:cxn modelId="{8C5567C7-4A91-4E5B-A6C2-8111D2B17EEC}" type="presParOf" srcId="{9D9A8375-9F29-45B1-8FF6-94369B40D87D}" destId="{15AACE4B-B989-4070-81FC-8D64925C0860}" srcOrd="1" destOrd="0" presId="urn:microsoft.com/office/officeart/2005/8/layout/orgChart1"/>
    <dgm:cxn modelId="{A4E8C508-AC1B-4D15-BB67-C2D012C1B02F}" type="presParOf" srcId="{15AACE4B-B989-4070-81FC-8D64925C0860}" destId="{3454E440-068C-40BA-A651-7BE89E3BF87B}" srcOrd="0" destOrd="0" presId="urn:microsoft.com/office/officeart/2005/8/layout/orgChart1"/>
    <dgm:cxn modelId="{F4BD958B-F245-4EEA-ADEE-A84C3CE81742}" type="presParOf" srcId="{3454E440-068C-40BA-A651-7BE89E3BF87B}" destId="{11A0DE3A-2CBB-4030-80AB-FB491F300086}" srcOrd="0" destOrd="0" presId="urn:microsoft.com/office/officeart/2005/8/layout/orgChart1"/>
    <dgm:cxn modelId="{198D439F-3056-4293-9D9C-C1EB9AC9587E}" type="presParOf" srcId="{3454E440-068C-40BA-A651-7BE89E3BF87B}" destId="{248DEC72-8585-4302-A18D-C65D55C3A3CE}" srcOrd="1" destOrd="0" presId="urn:microsoft.com/office/officeart/2005/8/layout/orgChart1"/>
    <dgm:cxn modelId="{276DA35A-DCFA-4335-B00C-DFEA480DD21C}" type="presParOf" srcId="{15AACE4B-B989-4070-81FC-8D64925C0860}" destId="{D1B2D2BB-C55B-43A0-974C-506AB0F34087}" srcOrd="1" destOrd="0" presId="urn:microsoft.com/office/officeart/2005/8/layout/orgChart1"/>
    <dgm:cxn modelId="{B27ED2C7-A55D-44E2-B2FF-4D25DF686F00}" type="presParOf" srcId="{15AACE4B-B989-4070-81FC-8D64925C0860}" destId="{D2091CA2-BA80-4291-AFEF-0C7C54831815}" srcOrd="2" destOrd="0" presId="urn:microsoft.com/office/officeart/2005/8/layout/orgChart1"/>
    <dgm:cxn modelId="{E6FC459D-4435-4833-B5DE-F41959962241}" type="presParOf" srcId="{9D9A8375-9F29-45B1-8FF6-94369B40D87D}" destId="{36DCEA94-536A-4426-A7A4-55C30B0890BC}" srcOrd="2" destOrd="0" presId="urn:microsoft.com/office/officeart/2005/8/layout/orgChart1"/>
    <dgm:cxn modelId="{26A1055A-24B1-44D4-9EFE-69DA1642B35B}" type="presParOf" srcId="{9D9A8375-9F29-45B1-8FF6-94369B40D87D}" destId="{DD927C1D-0A4A-40A6-A4E6-F642ADC7AB4F}" srcOrd="3" destOrd="0" presId="urn:microsoft.com/office/officeart/2005/8/layout/orgChart1"/>
    <dgm:cxn modelId="{405E66FB-E1BB-4166-8A83-3558CAA9F86A}" type="presParOf" srcId="{DD927C1D-0A4A-40A6-A4E6-F642ADC7AB4F}" destId="{D09F4041-5D59-4D18-99FA-A62EDE5E0BB8}" srcOrd="0" destOrd="0" presId="urn:microsoft.com/office/officeart/2005/8/layout/orgChart1"/>
    <dgm:cxn modelId="{16193267-D64D-41F8-9564-20282F1504BD}" type="presParOf" srcId="{D09F4041-5D59-4D18-99FA-A62EDE5E0BB8}" destId="{0512393A-5412-4773-A92D-7C88A6C67FCD}" srcOrd="0" destOrd="0" presId="urn:microsoft.com/office/officeart/2005/8/layout/orgChart1"/>
    <dgm:cxn modelId="{9B24652E-8B24-41DB-82FB-ACD51FA68D74}" type="presParOf" srcId="{D09F4041-5D59-4D18-99FA-A62EDE5E0BB8}" destId="{54108968-32D5-4B1E-8A44-65A80FE47639}" srcOrd="1" destOrd="0" presId="urn:microsoft.com/office/officeart/2005/8/layout/orgChart1"/>
    <dgm:cxn modelId="{BC4EF14D-120B-4068-8EA1-C94E341D0713}" type="presParOf" srcId="{DD927C1D-0A4A-40A6-A4E6-F642ADC7AB4F}" destId="{FCAEC1F9-27B8-4D80-ACC9-DB33F150C174}" srcOrd="1" destOrd="0" presId="urn:microsoft.com/office/officeart/2005/8/layout/orgChart1"/>
    <dgm:cxn modelId="{A8F65A2E-3EE3-486B-9092-178277EC1D94}" type="presParOf" srcId="{DD927C1D-0A4A-40A6-A4E6-F642ADC7AB4F}" destId="{A4369D99-EB4F-4B3E-BB10-BB33E82F9F43}" srcOrd="2" destOrd="0" presId="urn:microsoft.com/office/officeart/2005/8/layout/orgChart1"/>
    <dgm:cxn modelId="{6EE80377-D223-4ADA-BC9C-83A1AD72FA4A}" type="presParOf" srcId="{9D9A8375-9F29-45B1-8FF6-94369B40D87D}" destId="{141FA2AF-D131-4B24-B532-2CA74857D1F9}" srcOrd="4" destOrd="0" presId="urn:microsoft.com/office/officeart/2005/8/layout/orgChart1"/>
    <dgm:cxn modelId="{09D40F6C-B630-4D9F-9287-CB020F7168DC}" type="presParOf" srcId="{9D9A8375-9F29-45B1-8FF6-94369B40D87D}" destId="{CC60EF92-2B9B-43B6-852F-2308DC629028}" srcOrd="5" destOrd="0" presId="urn:microsoft.com/office/officeart/2005/8/layout/orgChart1"/>
    <dgm:cxn modelId="{61A117BD-DE33-47C2-8E64-0B1591B55A4F}" type="presParOf" srcId="{CC60EF92-2B9B-43B6-852F-2308DC629028}" destId="{0A01DC7C-D7A2-4F06-B91B-6D419E6696FC}" srcOrd="0" destOrd="0" presId="urn:microsoft.com/office/officeart/2005/8/layout/orgChart1"/>
    <dgm:cxn modelId="{20E5C18B-5906-4C91-93AB-3953DE0E90E4}" type="presParOf" srcId="{0A01DC7C-D7A2-4F06-B91B-6D419E6696FC}" destId="{7BD550BB-5F98-4E4F-9C97-8931DD5775D4}" srcOrd="0" destOrd="0" presId="urn:microsoft.com/office/officeart/2005/8/layout/orgChart1"/>
    <dgm:cxn modelId="{1CC04535-D15B-4CF6-8B9D-1FF197141312}" type="presParOf" srcId="{0A01DC7C-D7A2-4F06-B91B-6D419E6696FC}" destId="{B4D71D88-07C1-4097-9242-710FFACDC8C8}" srcOrd="1" destOrd="0" presId="urn:microsoft.com/office/officeart/2005/8/layout/orgChart1"/>
    <dgm:cxn modelId="{D16EDAE1-5941-48D1-8A05-B043D1378F0D}" type="presParOf" srcId="{CC60EF92-2B9B-43B6-852F-2308DC629028}" destId="{9337AD1B-99B7-4014-B9EF-FB30D58C7410}" srcOrd="1" destOrd="0" presId="urn:microsoft.com/office/officeart/2005/8/layout/orgChart1"/>
    <dgm:cxn modelId="{538CB8FD-F2B7-4EE8-85EE-20BE03C774E8}" type="presParOf" srcId="{CC60EF92-2B9B-43B6-852F-2308DC629028}" destId="{50CA40BC-C748-4CB4-923E-A18D5E1A48DB}" srcOrd="2" destOrd="0" presId="urn:microsoft.com/office/officeart/2005/8/layout/orgChart1"/>
    <dgm:cxn modelId="{B390D214-6E92-44D4-B837-557A1E10FFF6}" type="presParOf" srcId="{9D9A8375-9F29-45B1-8FF6-94369B40D87D}" destId="{D6A6FE63-AADD-4C46-B263-DF5E5534D136}" srcOrd="6" destOrd="0" presId="urn:microsoft.com/office/officeart/2005/8/layout/orgChart1"/>
    <dgm:cxn modelId="{5B3C89BC-16DE-438B-AF80-11A7746BD551}" type="presParOf" srcId="{9D9A8375-9F29-45B1-8FF6-94369B40D87D}" destId="{EC310F25-91DF-4225-81E7-120BD4EFB8DE}" srcOrd="7" destOrd="0" presId="urn:microsoft.com/office/officeart/2005/8/layout/orgChart1"/>
    <dgm:cxn modelId="{9807307B-E8E6-4B01-A696-A184B4DB9F36}" type="presParOf" srcId="{EC310F25-91DF-4225-81E7-120BD4EFB8DE}" destId="{34D7B49E-FC13-41FB-9F01-F1EEF21AD95D}" srcOrd="0" destOrd="0" presId="urn:microsoft.com/office/officeart/2005/8/layout/orgChart1"/>
    <dgm:cxn modelId="{39FCA840-3DBA-4EBC-88A0-A81412CA34D6}" type="presParOf" srcId="{34D7B49E-FC13-41FB-9F01-F1EEF21AD95D}" destId="{99D1C7EB-1AE0-4D8A-AFD7-B929A369E85B}" srcOrd="0" destOrd="0" presId="urn:microsoft.com/office/officeart/2005/8/layout/orgChart1"/>
    <dgm:cxn modelId="{51546719-EF69-47C1-AF13-15C9DBE433D4}" type="presParOf" srcId="{34D7B49E-FC13-41FB-9F01-F1EEF21AD95D}" destId="{AE4FD459-7BF4-4A25-8326-9A1ED6535502}" srcOrd="1" destOrd="0" presId="urn:microsoft.com/office/officeart/2005/8/layout/orgChart1"/>
    <dgm:cxn modelId="{EB6EC27C-B61D-4EDA-8016-E29F34CE990E}" type="presParOf" srcId="{EC310F25-91DF-4225-81E7-120BD4EFB8DE}" destId="{175A6FF6-B7E3-4D9D-85A6-0391B6EA5869}" srcOrd="1" destOrd="0" presId="urn:microsoft.com/office/officeart/2005/8/layout/orgChart1"/>
    <dgm:cxn modelId="{7440D021-0578-4C2E-BC78-A24A2C8B4ECF}" type="presParOf" srcId="{EC310F25-91DF-4225-81E7-120BD4EFB8DE}" destId="{0EF82B8A-251A-4401-8F24-488C2B882E33}" srcOrd="2" destOrd="0" presId="urn:microsoft.com/office/officeart/2005/8/layout/orgChart1"/>
    <dgm:cxn modelId="{F964ED3C-CC02-423A-A523-AE4887AFCFFE}" type="presParOf" srcId="{9D9A8375-9F29-45B1-8FF6-94369B40D87D}" destId="{D49EE66F-82A7-442D-A24A-12872751E18F}" srcOrd="8" destOrd="0" presId="urn:microsoft.com/office/officeart/2005/8/layout/orgChart1"/>
    <dgm:cxn modelId="{C603C6A1-500B-47DA-87EC-B307217C5F79}" type="presParOf" srcId="{9D9A8375-9F29-45B1-8FF6-94369B40D87D}" destId="{7E70D901-36F4-44B5-827D-E7A3C5B4DB00}" srcOrd="9" destOrd="0" presId="urn:microsoft.com/office/officeart/2005/8/layout/orgChart1"/>
    <dgm:cxn modelId="{BFDC585D-37E4-4334-9376-1B05E649E65C}" type="presParOf" srcId="{7E70D901-36F4-44B5-827D-E7A3C5B4DB00}" destId="{3E0EA249-804A-4DF9-A589-06D994B9C9A1}" srcOrd="0" destOrd="0" presId="urn:microsoft.com/office/officeart/2005/8/layout/orgChart1"/>
    <dgm:cxn modelId="{0F487BFB-D509-4B1C-805A-75104A47780B}" type="presParOf" srcId="{3E0EA249-804A-4DF9-A589-06D994B9C9A1}" destId="{F476C5DB-957B-44E2-AC6D-1C793006C0B6}" srcOrd="0" destOrd="0" presId="urn:microsoft.com/office/officeart/2005/8/layout/orgChart1"/>
    <dgm:cxn modelId="{4B9874A2-EC3B-4CCA-AA7D-99E897554EC1}" type="presParOf" srcId="{3E0EA249-804A-4DF9-A589-06D994B9C9A1}" destId="{A2364E09-61FA-4654-A9E1-89B471A1E1DC}" srcOrd="1" destOrd="0" presId="urn:microsoft.com/office/officeart/2005/8/layout/orgChart1"/>
    <dgm:cxn modelId="{D1EC87D1-F1EB-47EE-8D38-1863D0BD0CCB}" type="presParOf" srcId="{7E70D901-36F4-44B5-827D-E7A3C5B4DB00}" destId="{16AEEDB0-36C8-4002-8E0C-AE81303D1ACA}" srcOrd="1" destOrd="0" presId="urn:microsoft.com/office/officeart/2005/8/layout/orgChart1"/>
    <dgm:cxn modelId="{81F073FA-709B-4910-90FB-55B91B09C5C2}" type="presParOf" srcId="{7E70D901-36F4-44B5-827D-E7A3C5B4DB00}" destId="{CD22BC15-DF3F-49FD-BB6A-108A7CDA4D4B}" srcOrd="2" destOrd="0" presId="urn:microsoft.com/office/officeart/2005/8/layout/orgChart1"/>
    <dgm:cxn modelId="{18AB0B43-38FE-4872-B530-2090629636CB}" type="presParOf" srcId="{9D9A8375-9F29-45B1-8FF6-94369B40D87D}" destId="{17937661-1F47-410B-998D-A94CDD8BDD53}" srcOrd="10" destOrd="0" presId="urn:microsoft.com/office/officeart/2005/8/layout/orgChart1"/>
    <dgm:cxn modelId="{2D12C54D-1E39-4204-A12B-1FFF665E6DBF}" type="presParOf" srcId="{9D9A8375-9F29-45B1-8FF6-94369B40D87D}" destId="{0ADC51E9-8FED-4320-93C1-25ADA33685BF}" srcOrd="11" destOrd="0" presId="urn:microsoft.com/office/officeart/2005/8/layout/orgChart1"/>
    <dgm:cxn modelId="{AEC1893D-244F-4813-B02F-0FDDCE74CDE8}" type="presParOf" srcId="{0ADC51E9-8FED-4320-93C1-25ADA33685BF}" destId="{9DF40AB7-3397-48F3-8EFE-8F29D02CEB0C}" srcOrd="0" destOrd="0" presId="urn:microsoft.com/office/officeart/2005/8/layout/orgChart1"/>
    <dgm:cxn modelId="{B527D207-3AB3-4DF9-8072-B92401E04FE9}" type="presParOf" srcId="{9DF40AB7-3397-48F3-8EFE-8F29D02CEB0C}" destId="{5514AB4F-0798-479D-B488-BCEAB2F41DB6}" srcOrd="0" destOrd="0" presId="urn:microsoft.com/office/officeart/2005/8/layout/orgChart1"/>
    <dgm:cxn modelId="{05CB4E7C-68C6-4041-A6A8-CBF63A4153F3}" type="presParOf" srcId="{9DF40AB7-3397-48F3-8EFE-8F29D02CEB0C}" destId="{08720A9D-4FFA-4BC1-8FF6-AC1FC5F4B9FD}" srcOrd="1" destOrd="0" presId="urn:microsoft.com/office/officeart/2005/8/layout/orgChart1"/>
    <dgm:cxn modelId="{5EF84E7E-0AA4-4F83-A600-206D90A7ED85}" type="presParOf" srcId="{0ADC51E9-8FED-4320-93C1-25ADA33685BF}" destId="{82E3A5F6-A607-4F96-BE7D-EAEB6D7AC960}" srcOrd="1" destOrd="0" presId="urn:microsoft.com/office/officeart/2005/8/layout/orgChart1"/>
    <dgm:cxn modelId="{B0C965D9-3220-41C4-ABDE-F6E5FC2DAD01}" type="presParOf" srcId="{0ADC51E9-8FED-4320-93C1-25ADA33685BF}" destId="{30192531-ED1C-4977-BC2E-DF0B67C612D7}" srcOrd="2" destOrd="0" presId="urn:microsoft.com/office/officeart/2005/8/layout/orgChart1"/>
    <dgm:cxn modelId="{7EAB1D09-F388-4B88-AAD4-642D42D9AF20}" type="presParOf" srcId="{9D9A8375-9F29-45B1-8FF6-94369B40D87D}" destId="{522D1B60-2FD8-499D-931A-926C34818319}" srcOrd="12" destOrd="0" presId="urn:microsoft.com/office/officeart/2005/8/layout/orgChart1"/>
    <dgm:cxn modelId="{0800FAF6-8D4A-46C9-8312-EE3DE1D31AC5}" type="presParOf" srcId="{9D9A8375-9F29-45B1-8FF6-94369B40D87D}" destId="{8A4D3CD9-668D-495F-8FDF-DA96BE140F97}" srcOrd="13" destOrd="0" presId="urn:microsoft.com/office/officeart/2005/8/layout/orgChart1"/>
    <dgm:cxn modelId="{B613344D-1759-440E-B0CF-F778E72EC153}" type="presParOf" srcId="{8A4D3CD9-668D-495F-8FDF-DA96BE140F97}" destId="{D882506B-C65D-4E53-9C94-A41EC1B0AFA3}" srcOrd="0" destOrd="0" presId="urn:microsoft.com/office/officeart/2005/8/layout/orgChart1"/>
    <dgm:cxn modelId="{FD26416A-5DDA-4998-8CAB-008D330B3F62}" type="presParOf" srcId="{D882506B-C65D-4E53-9C94-A41EC1B0AFA3}" destId="{6F1474E8-8674-4544-B710-EE1E258A7714}" srcOrd="0" destOrd="0" presId="urn:microsoft.com/office/officeart/2005/8/layout/orgChart1"/>
    <dgm:cxn modelId="{A37D6730-D27A-4D9F-A60D-134A3B5CAFB6}" type="presParOf" srcId="{D882506B-C65D-4E53-9C94-A41EC1B0AFA3}" destId="{3CE58CD8-18E9-48F9-A3FE-F020791BF650}" srcOrd="1" destOrd="0" presId="urn:microsoft.com/office/officeart/2005/8/layout/orgChart1"/>
    <dgm:cxn modelId="{BC448CCE-AC61-4D85-8F07-1A10622A801B}" type="presParOf" srcId="{8A4D3CD9-668D-495F-8FDF-DA96BE140F97}" destId="{82E0D139-EC3A-48C2-A1BA-25871B0D4BF0}" srcOrd="1" destOrd="0" presId="urn:microsoft.com/office/officeart/2005/8/layout/orgChart1"/>
    <dgm:cxn modelId="{7E613FEF-E56D-4685-A33E-9553AF2733CE}" type="presParOf" srcId="{8A4D3CD9-668D-495F-8FDF-DA96BE140F97}" destId="{3F1CE8A2-544D-4B27-9DC8-0B769CFC772D}" srcOrd="2" destOrd="0" presId="urn:microsoft.com/office/officeart/2005/8/layout/orgChart1"/>
    <dgm:cxn modelId="{29503589-2312-4A8C-BDC8-57AF23461E69}" type="presParOf" srcId="{3EC3AF51-C0B0-45C4-8F71-A5D32F8504A9}" destId="{CD7E9079-2E61-4BAE-8DB5-48CC1AF46F02}" srcOrd="2" destOrd="0" presId="urn:microsoft.com/office/officeart/2005/8/layout/orgChart1"/>
    <dgm:cxn modelId="{D38656C4-0714-4D6D-8D3A-FB15E2346C9B}" type="presParOf" srcId="{E32E57CB-C567-4C18-B252-B6B2390E248B}" destId="{AF88B5F0-EBEA-4560-95CE-955767081561}" srcOrd="4" destOrd="0" presId="urn:microsoft.com/office/officeart/2005/8/layout/orgChart1"/>
    <dgm:cxn modelId="{E5622867-B44F-4A4C-BB44-089602F3FCFF}" type="presParOf" srcId="{E32E57CB-C567-4C18-B252-B6B2390E248B}" destId="{1E7ED4ED-8299-4FED-9899-98D4A00FE9A2}" srcOrd="5" destOrd="0" presId="urn:microsoft.com/office/officeart/2005/8/layout/orgChart1"/>
    <dgm:cxn modelId="{15EB6DD7-6472-412D-81A5-C9E56F5289E9}" type="presParOf" srcId="{1E7ED4ED-8299-4FED-9899-98D4A00FE9A2}" destId="{7D889302-78DC-4AE8-A508-6625F213E204}" srcOrd="0" destOrd="0" presId="urn:microsoft.com/office/officeart/2005/8/layout/orgChart1"/>
    <dgm:cxn modelId="{26881241-223B-4A6B-B844-48B010DC3E1D}" type="presParOf" srcId="{7D889302-78DC-4AE8-A508-6625F213E204}" destId="{15F62327-BE0B-4EC5-AD92-A4EEE25F068E}" srcOrd="0" destOrd="0" presId="urn:microsoft.com/office/officeart/2005/8/layout/orgChart1"/>
    <dgm:cxn modelId="{DBFF9A7C-E116-4415-A923-F82C1A43005E}" type="presParOf" srcId="{7D889302-78DC-4AE8-A508-6625F213E204}" destId="{1CFF2B9E-35D7-4E1D-BD3D-4488AD167109}" srcOrd="1" destOrd="0" presId="urn:microsoft.com/office/officeart/2005/8/layout/orgChart1"/>
    <dgm:cxn modelId="{CA1974FA-100D-4428-A2DA-5BCABC7EB97E}" type="presParOf" srcId="{1E7ED4ED-8299-4FED-9899-98D4A00FE9A2}" destId="{38026868-4D40-4285-BF00-086220A916E0}" srcOrd="1" destOrd="0" presId="urn:microsoft.com/office/officeart/2005/8/layout/orgChart1"/>
    <dgm:cxn modelId="{5C7D2ADE-19A4-44C9-A008-C5F13FFABCBA}" type="presParOf" srcId="{38026868-4D40-4285-BF00-086220A916E0}" destId="{EA71C0C4-1DB9-40D7-9B6E-CFCD2F163228}" srcOrd="0" destOrd="0" presId="urn:microsoft.com/office/officeart/2005/8/layout/orgChart1"/>
    <dgm:cxn modelId="{0409277C-D639-4E13-ADCF-0FEAA3A74E07}" type="presParOf" srcId="{38026868-4D40-4285-BF00-086220A916E0}" destId="{1931F689-83E5-4EB3-A216-8F6F81396065}" srcOrd="1" destOrd="0" presId="urn:microsoft.com/office/officeart/2005/8/layout/orgChart1"/>
    <dgm:cxn modelId="{9417FFBB-E303-436B-8319-8F9ADBD3F740}" type="presParOf" srcId="{1931F689-83E5-4EB3-A216-8F6F81396065}" destId="{8DB48C64-5000-48FA-B7A8-D57A11219E83}" srcOrd="0" destOrd="0" presId="urn:microsoft.com/office/officeart/2005/8/layout/orgChart1"/>
    <dgm:cxn modelId="{2E5FE726-FED4-4480-B594-100952DE0A5F}" type="presParOf" srcId="{8DB48C64-5000-48FA-B7A8-D57A11219E83}" destId="{46BB9E50-5432-4EB4-A3A4-A8BA55CCE1FF}" srcOrd="0" destOrd="0" presId="urn:microsoft.com/office/officeart/2005/8/layout/orgChart1"/>
    <dgm:cxn modelId="{374F3F06-3788-4756-8C6E-5D7154733B07}" type="presParOf" srcId="{8DB48C64-5000-48FA-B7A8-D57A11219E83}" destId="{C08A69E3-050E-4880-B205-1937A9B4F07F}" srcOrd="1" destOrd="0" presId="urn:microsoft.com/office/officeart/2005/8/layout/orgChart1"/>
    <dgm:cxn modelId="{931910D8-B884-4AB1-B55C-1053B84DE381}" type="presParOf" srcId="{1931F689-83E5-4EB3-A216-8F6F81396065}" destId="{8F7DDF26-CF9C-4D15-90F6-950EBD80D44A}" srcOrd="1" destOrd="0" presId="urn:microsoft.com/office/officeart/2005/8/layout/orgChart1"/>
    <dgm:cxn modelId="{70FB408D-CA10-444A-A2A4-CDDC355A0B38}" type="presParOf" srcId="{1931F689-83E5-4EB3-A216-8F6F81396065}" destId="{B41096A6-483E-4B18-A77D-A724E846A659}" srcOrd="2" destOrd="0" presId="urn:microsoft.com/office/officeart/2005/8/layout/orgChart1"/>
    <dgm:cxn modelId="{21D36FF8-369B-49CD-A80A-DAE7AC742664}" type="presParOf" srcId="{38026868-4D40-4285-BF00-086220A916E0}" destId="{1FEEC40C-EEA5-44FE-B290-0C838810AD00}" srcOrd="2" destOrd="0" presId="urn:microsoft.com/office/officeart/2005/8/layout/orgChart1"/>
    <dgm:cxn modelId="{13091CD7-0505-4CC2-98C5-55FD48B65ECF}" type="presParOf" srcId="{38026868-4D40-4285-BF00-086220A916E0}" destId="{BCDD6107-1DB9-4793-91E8-6E402122AB1A}" srcOrd="3" destOrd="0" presId="urn:microsoft.com/office/officeart/2005/8/layout/orgChart1"/>
    <dgm:cxn modelId="{8050022D-126F-4C5F-8C11-D7EC4524BA81}" type="presParOf" srcId="{BCDD6107-1DB9-4793-91E8-6E402122AB1A}" destId="{6DDD1273-B9B9-4CFB-AA9A-D7A942F47FB0}" srcOrd="0" destOrd="0" presId="urn:microsoft.com/office/officeart/2005/8/layout/orgChart1"/>
    <dgm:cxn modelId="{C3C3DFBF-6FBB-4D7B-95C6-8B2B80AA60F7}" type="presParOf" srcId="{6DDD1273-B9B9-4CFB-AA9A-D7A942F47FB0}" destId="{959BDE06-8B85-4791-B5B9-21718D1C35E4}" srcOrd="0" destOrd="0" presId="urn:microsoft.com/office/officeart/2005/8/layout/orgChart1"/>
    <dgm:cxn modelId="{AC247268-825D-43CB-8715-E1711659A7E0}" type="presParOf" srcId="{6DDD1273-B9B9-4CFB-AA9A-D7A942F47FB0}" destId="{9E02D85F-D9B3-40E8-8BF2-1D6D8E140746}" srcOrd="1" destOrd="0" presId="urn:microsoft.com/office/officeart/2005/8/layout/orgChart1"/>
    <dgm:cxn modelId="{17FBDA33-2430-46E6-8424-7415F20DE6AB}" type="presParOf" srcId="{BCDD6107-1DB9-4793-91E8-6E402122AB1A}" destId="{A94105FC-63F1-4A14-AC9C-11B9E66A7E8F}" srcOrd="1" destOrd="0" presId="urn:microsoft.com/office/officeart/2005/8/layout/orgChart1"/>
    <dgm:cxn modelId="{06BBCF9D-9A3B-4EE5-A77B-CB31545FAB81}" type="presParOf" srcId="{BCDD6107-1DB9-4793-91E8-6E402122AB1A}" destId="{6A4A6F58-ACDC-47C1-A8DE-5FC04B5EB21F}" srcOrd="2" destOrd="0" presId="urn:microsoft.com/office/officeart/2005/8/layout/orgChart1"/>
    <dgm:cxn modelId="{EC637778-1CEC-4D24-B20E-E8D350EEE327}" type="presParOf" srcId="{38026868-4D40-4285-BF00-086220A916E0}" destId="{752DC9EA-F8B9-4A59-A29E-9F628B55C3A7}" srcOrd="4" destOrd="0" presId="urn:microsoft.com/office/officeart/2005/8/layout/orgChart1"/>
    <dgm:cxn modelId="{7694FB1D-09FE-4A6F-A18F-18CADE2249AD}" type="presParOf" srcId="{38026868-4D40-4285-BF00-086220A916E0}" destId="{A1A0609E-6350-4786-8783-865BC7408FBD}" srcOrd="5" destOrd="0" presId="urn:microsoft.com/office/officeart/2005/8/layout/orgChart1"/>
    <dgm:cxn modelId="{192E3DFE-5136-4417-A75B-1D91E28CF18A}" type="presParOf" srcId="{A1A0609E-6350-4786-8783-865BC7408FBD}" destId="{7DC67EAA-AD12-4B6F-A5CB-DCF96251A431}" srcOrd="0" destOrd="0" presId="urn:microsoft.com/office/officeart/2005/8/layout/orgChart1"/>
    <dgm:cxn modelId="{19270E50-E9F1-4D52-8B82-48795D5BBC85}" type="presParOf" srcId="{7DC67EAA-AD12-4B6F-A5CB-DCF96251A431}" destId="{5D459C34-E957-4C3D-A130-4E49241AC085}" srcOrd="0" destOrd="0" presId="urn:microsoft.com/office/officeart/2005/8/layout/orgChart1"/>
    <dgm:cxn modelId="{D8688A0F-FD59-4978-9D6A-1A3D40747A83}" type="presParOf" srcId="{7DC67EAA-AD12-4B6F-A5CB-DCF96251A431}" destId="{6279C3A0-65CB-48C8-808D-24615016B133}" srcOrd="1" destOrd="0" presId="urn:microsoft.com/office/officeart/2005/8/layout/orgChart1"/>
    <dgm:cxn modelId="{B2342D1A-B44F-4EE1-9CD8-6C1A34569370}" type="presParOf" srcId="{A1A0609E-6350-4786-8783-865BC7408FBD}" destId="{2FCBA325-FA01-46BB-B222-FA21B57105ED}" srcOrd="1" destOrd="0" presId="urn:microsoft.com/office/officeart/2005/8/layout/orgChart1"/>
    <dgm:cxn modelId="{17E71DB0-3FA4-49D7-94C9-DB8091602B58}" type="presParOf" srcId="{A1A0609E-6350-4786-8783-865BC7408FBD}" destId="{F95DD959-5C5A-4EB9-BB0D-CEC2BF80D502}" srcOrd="2" destOrd="0" presId="urn:microsoft.com/office/officeart/2005/8/layout/orgChart1"/>
    <dgm:cxn modelId="{226AAECE-EE8F-4B29-9AB3-A6B9C948BBBD}" type="presParOf" srcId="{38026868-4D40-4285-BF00-086220A916E0}" destId="{9EB69E82-19FB-4D0E-ABA4-332A3DDB0DE5}" srcOrd="6" destOrd="0" presId="urn:microsoft.com/office/officeart/2005/8/layout/orgChart1"/>
    <dgm:cxn modelId="{36CFB24A-BE9C-4D50-B0E7-B45DE72ABEBA}" type="presParOf" srcId="{38026868-4D40-4285-BF00-086220A916E0}" destId="{E9A5A9B0-FB03-49AB-A796-7A3E14F4C590}" srcOrd="7" destOrd="0" presId="urn:microsoft.com/office/officeart/2005/8/layout/orgChart1"/>
    <dgm:cxn modelId="{9676C30E-4C16-4053-B1FF-819732B59475}" type="presParOf" srcId="{E9A5A9B0-FB03-49AB-A796-7A3E14F4C590}" destId="{1899AFCD-5F92-44CD-9638-5AF7EF7FA0B2}" srcOrd="0" destOrd="0" presId="urn:microsoft.com/office/officeart/2005/8/layout/orgChart1"/>
    <dgm:cxn modelId="{D977D5D7-6C35-49CD-A3E0-4E684A7CF77B}" type="presParOf" srcId="{1899AFCD-5F92-44CD-9638-5AF7EF7FA0B2}" destId="{18DE6F00-D7A3-493F-9336-1709DE1D20D2}" srcOrd="0" destOrd="0" presId="urn:microsoft.com/office/officeart/2005/8/layout/orgChart1"/>
    <dgm:cxn modelId="{B1E9E9AD-567B-4E8C-93FD-9B2BBCF845D5}" type="presParOf" srcId="{1899AFCD-5F92-44CD-9638-5AF7EF7FA0B2}" destId="{8053B33E-3C95-4985-A3E6-492D8279EF70}" srcOrd="1" destOrd="0" presId="urn:microsoft.com/office/officeart/2005/8/layout/orgChart1"/>
    <dgm:cxn modelId="{71EBDC22-7371-478F-A10B-37EBBC50C82E}" type="presParOf" srcId="{E9A5A9B0-FB03-49AB-A796-7A3E14F4C590}" destId="{E2B95377-6255-42EB-8191-2AD34E3F6441}" srcOrd="1" destOrd="0" presId="urn:microsoft.com/office/officeart/2005/8/layout/orgChart1"/>
    <dgm:cxn modelId="{F4019E9C-25B6-44CC-BDA0-C7780FE3F6E3}" type="presParOf" srcId="{E9A5A9B0-FB03-49AB-A796-7A3E14F4C590}" destId="{5B1D9F32-B5E3-481B-BACC-379B71196CA3}" srcOrd="2" destOrd="0" presId="urn:microsoft.com/office/officeart/2005/8/layout/orgChart1"/>
    <dgm:cxn modelId="{96AD58D0-07AB-4BF6-A1A9-BDDC94D706C4}" type="presParOf" srcId="{38026868-4D40-4285-BF00-086220A916E0}" destId="{51E12198-26B1-4F0A-8BFD-88C29E02F4CA}" srcOrd="8" destOrd="0" presId="urn:microsoft.com/office/officeart/2005/8/layout/orgChart1"/>
    <dgm:cxn modelId="{B034DE7A-3842-4F34-945D-5E64E7F22BC4}" type="presParOf" srcId="{38026868-4D40-4285-BF00-086220A916E0}" destId="{3F917AF2-B96D-4191-8B1C-C23B15EF7346}" srcOrd="9" destOrd="0" presId="urn:microsoft.com/office/officeart/2005/8/layout/orgChart1"/>
    <dgm:cxn modelId="{C21F9DC7-2703-494E-B4C9-D3F8206EF0F7}" type="presParOf" srcId="{3F917AF2-B96D-4191-8B1C-C23B15EF7346}" destId="{98E00487-CFD6-44C1-8804-8AEC01931325}" srcOrd="0" destOrd="0" presId="urn:microsoft.com/office/officeart/2005/8/layout/orgChart1"/>
    <dgm:cxn modelId="{30749C63-CC92-40CE-A335-224C70D41A78}" type="presParOf" srcId="{98E00487-CFD6-44C1-8804-8AEC01931325}" destId="{F0F3DA82-D4BA-4AFC-8709-395CBA398575}" srcOrd="0" destOrd="0" presId="urn:microsoft.com/office/officeart/2005/8/layout/orgChart1"/>
    <dgm:cxn modelId="{0060BD08-0FF4-41B3-819C-5FD6F4A2EC2C}" type="presParOf" srcId="{98E00487-CFD6-44C1-8804-8AEC01931325}" destId="{468C61C0-D82A-472C-9CE9-0284A7D73393}" srcOrd="1" destOrd="0" presId="urn:microsoft.com/office/officeart/2005/8/layout/orgChart1"/>
    <dgm:cxn modelId="{8119BB86-6627-4550-9E6C-07787C84A523}" type="presParOf" srcId="{3F917AF2-B96D-4191-8B1C-C23B15EF7346}" destId="{6B44162B-F0D0-4AE5-8FD8-23E26BE6C669}" srcOrd="1" destOrd="0" presId="urn:microsoft.com/office/officeart/2005/8/layout/orgChart1"/>
    <dgm:cxn modelId="{0F692F25-5004-4F56-AABD-1F899B89D2CC}" type="presParOf" srcId="{3F917AF2-B96D-4191-8B1C-C23B15EF7346}" destId="{93D7BB5B-7EAF-4058-92C7-5228C978C15E}" srcOrd="2" destOrd="0" presId="urn:microsoft.com/office/officeart/2005/8/layout/orgChart1"/>
    <dgm:cxn modelId="{EEEB026F-7C9F-4AD8-9C86-35634A2F2987}" type="presParOf" srcId="{38026868-4D40-4285-BF00-086220A916E0}" destId="{F3E00423-FC20-4E26-8FE2-8E5DE1196895}" srcOrd="10" destOrd="0" presId="urn:microsoft.com/office/officeart/2005/8/layout/orgChart1"/>
    <dgm:cxn modelId="{2774B186-C883-4FA8-B1BA-134502434988}" type="presParOf" srcId="{38026868-4D40-4285-BF00-086220A916E0}" destId="{1DC89CF8-0A8E-4924-8004-4217606C40B1}" srcOrd="11" destOrd="0" presId="urn:microsoft.com/office/officeart/2005/8/layout/orgChart1"/>
    <dgm:cxn modelId="{DF6CE49C-1F4E-4C19-834F-4FEC613F4C68}" type="presParOf" srcId="{1DC89CF8-0A8E-4924-8004-4217606C40B1}" destId="{390FD2CB-3C57-4D2F-89B0-AF4236257661}" srcOrd="0" destOrd="0" presId="urn:microsoft.com/office/officeart/2005/8/layout/orgChart1"/>
    <dgm:cxn modelId="{354D8EBA-B8CC-42E1-BB5A-3FA824ABD23B}" type="presParOf" srcId="{390FD2CB-3C57-4D2F-89B0-AF4236257661}" destId="{B7A3BA41-79B9-4811-8697-E8D41A942A02}" srcOrd="0" destOrd="0" presId="urn:microsoft.com/office/officeart/2005/8/layout/orgChart1"/>
    <dgm:cxn modelId="{DCE74FCA-2273-41DE-B693-B42C9E6E2C2D}" type="presParOf" srcId="{390FD2CB-3C57-4D2F-89B0-AF4236257661}" destId="{6B2198FA-71D0-4A5B-9529-F21D63B2B090}" srcOrd="1" destOrd="0" presId="urn:microsoft.com/office/officeart/2005/8/layout/orgChart1"/>
    <dgm:cxn modelId="{B1EB88A9-2E26-4FAB-ADB7-71B72E46882F}" type="presParOf" srcId="{1DC89CF8-0A8E-4924-8004-4217606C40B1}" destId="{54DAA098-656C-4A11-A237-1130362BBDE5}" srcOrd="1" destOrd="0" presId="urn:microsoft.com/office/officeart/2005/8/layout/orgChart1"/>
    <dgm:cxn modelId="{B0FA5541-4970-4146-B86D-DD91E57CEED4}" type="presParOf" srcId="{1DC89CF8-0A8E-4924-8004-4217606C40B1}" destId="{7BACF12C-A0E8-4B1A-9F23-1B1D0D21C5D4}" srcOrd="2" destOrd="0" presId="urn:microsoft.com/office/officeart/2005/8/layout/orgChart1"/>
    <dgm:cxn modelId="{10BCE48D-02F9-4400-A381-1E64BCED4E44}" type="presParOf" srcId="{38026868-4D40-4285-BF00-086220A916E0}" destId="{EF041F35-ECC7-40A9-9299-236E0C9946C1}" srcOrd="12" destOrd="0" presId="urn:microsoft.com/office/officeart/2005/8/layout/orgChart1"/>
    <dgm:cxn modelId="{F6EDAEEC-343B-4884-8240-6E3F9538EF65}" type="presParOf" srcId="{38026868-4D40-4285-BF00-086220A916E0}" destId="{7BDB6D99-639C-46C9-AE81-31FC7FF0C25B}" srcOrd="13" destOrd="0" presId="urn:microsoft.com/office/officeart/2005/8/layout/orgChart1"/>
    <dgm:cxn modelId="{00A27C7F-6EA6-453A-BE6D-782E21549C2F}" type="presParOf" srcId="{7BDB6D99-639C-46C9-AE81-31FC7FF0C25B}" destId="{1921E9ED-E00F-4B80-9616-6D68FC55C904}" srcOrd="0" destOrd="0" presId="urn:microsoft.com/office/officeart/2005/8/layout/orgChart1"/>
    <dgm:cxn modelId="{A62F2245-92D1-466A-B685-4E25F7EA0B80}" type="presParOf" srcId="{1921E9ED-E00F-4B80-9616-6D68FC55C904}" destId="{6F3DB51B-71DA-44AC-B474-BDECBCAACB9F}" srcOrd="0" destOrd="0" presId="urn:microsoft.com/office/officeart/2005/8/layout/orgChart1"/>
    <dgm:cxn modelId="{D60B10FF-C1E0-46F5-8CC4-892A2FB37CDD}" type="presParOf" srcId="{1921E9ED-E00F-4B80-9616-6D68FC55C904}" destId="{AA28B480-9179-496B-8324-00188633C44D}" srcOrd="1" destOrd="0" presId="urn:microsoft.com/office/officeart/2005/8/layout/orgChart1"/>
    <dgm:cxn modelId="{5F371F24-B675-44CF-85BB-53A1BFC0310A}" type="presParOf" srcId="{7BDB6D99-639C-46C9-AE81-31FC7FF0C25B}" destId="{04CCA85B-35AE-4772-A49D-ACE24F44B59C}" srcOrd="1" destOrd="0" presId="urn:microsoft.com/office/officeart/2005/8/layout/orgChart1"/>
    <dgm:cxn modelId="{E2F1CAE9-582D-417A-8D45-61CD099364F8}" type="presParOf" srcId="{7BDB6D99-639C-46C9-AE81-31FC7FF0C25B}" destId="{08252C21-539C-44E1-8EB6-4429EC5D4DEB}" srcOrd="2" destOrd="0" presId="urn:microsoft.com/office/officeart/2005/8/layout/orgChart1"/>
    <dgm:cxn modelId="{4B7137DC-A658-4DA8-B7C3-835F38689928}" type="presParOf" srcId="{38026868-4D40-4285-BF00-086220A916E0}" destId="{E6BAD857-56E1-4569-80B7-EBAAF847DB5B}" srcOrd="14" destOrd="0" presId="urn:microsoft.com/office/officeart/2005/8/layout/orgChart1"/>
    <dgm:cxn modelId="{E940BDC8-8AB3-4B8F-97CD-E0730C45F620}" type="presParOf" srcId="{38026868-4D40-4285-BF00-086220A916E0}" destId="{A9A78604-3589-42B8-8249-E13BE1F23F80}" srcOrd="15" destOrd="0" presId="urn:microsoft.com/office/officeart/2005/8/layout/orgChart1"/>
    <dgm:cxn modelId="{807E9634-6E21-4D6E-B650-B263BD395469}" type="presParOf" srcId="{A9A78604-3589-42B8-8249-E13BE1F23F80}" destId="{2C423D38-42D2-4070-AB74-88B75DFDEC88}" srcOrd="0" destOrd="0" presId="urn:microsoft.com/office/officeart/2005/8/layout/orgChart1"/>
    <dgm:cxn modelId="{2223A021-00E2-4CC8-B399-A4908C9A15D2}" type="presParOf" srcId="{2C423D38-42D2-4070-AB74-88B75DFDEC88}" destId="{6F743D36-8B65-400E-AB39-75FE93260FFF}" srcOrd="0" destOrd="0" presId="urn:microsoft.com/office/officeart/2005/8/layout/orgChart1"/>
    <dgm:cxn modelId="{CDC2C57A-68E7-4E99-98DB-19A32DC9E503}" type="presParOf" srcId="{2C423D38-42D2-4070-AB74-88B75DFDEC88}" destId="{0C4E5654-C0F5-4D2E-A599-06A2100B42E0}" srcOrd="1" destOrd="0" presId="urn:microsoft.com/office/officeart/2005/8/layout/orgChart1"/>
    <dgm:cxn modelId="{C9785C61-28F2-4C5F-87D5-6EC468102C2E}" type="presParOf" srcId="{A9A78604-3589-42B8-8249-E13BE1F23F80}" destId="{8279E68A-96D9-4785-B308-CA19F97B1A4B}" srcOrd="1" destOrd="0" presId="urn:microsoft.com/office/officeart/2005/8/layout/orgChart1"/>
    <dgm:cxn modelId="{CAEBAD84-2B55-459E-98E5-E5541C00D298}" type="presParOf" srcId="{A9A78604-3589-42B8-8249-E13BE1F23F80}" destId="{D0613E87-D080-4E53-9F83-1C166394DE70}" srcOrd="2" destOrd="0" presId="urn:microsoft.com/office/officeart/2005/8/layout/orgChart1"/>
    <dgm:cxn modelId="{0573D5F2-CE16-4495-9C19-EA854AB0F108}" type="presParOf" srcId="{1E7ED4ED-8299-4FED-9899-98D4A00FE9A2}" destId="{46A26913-814A-4855-AFEC-78590FBC9371}" srcOrd="2" destOrd="0" presId="urn:microsoft.com/office/officeart/2005/8/layout/orgChart1"/>
    <dgm:cxn modelId="{888FDA94-D400-40B5-A7DC-42B3EDF9CCC4}" type="presParOf" srcId="{A669DF6B-5D65-402C-937A-DD9FC27C5045}" destId="{0460D962-E784-47C4-934D-F3B02402B447}" srcOrd="2" destOrd="0" presId="urn:microsoft.com/office/officeart/2005/8/layout/orgChart1"/>
    <dgm:cxn modelId="{283270CD-0A63-49F3-B28C-86E48220232B}" type="presParOf" srcId="{6A685306-79FA-489D-801C-6B5E0C4D22FE}" destId="{45FAF8C9-8C80-4692-A590-CB13E5BC9FBD}" srcOrd="2" destOrd="0" presId="urn:microsoft.com/office/officeart/2005/8/layout/orgChart1"/>
    <dgm:cxn modelId="{AAE6799A-2CE6-4A71-AD22-F06DB5A02FE7}" type="presParOf" srcId="{6A685306-79FA-489D-801C-6B5E0C4D22FE}" destId="{3E8A0411-DAA3-414B-AEAA-968F09C8B899}" srcOrd="3" destOrd="0" presId="urn:microsoft.com/office/officeart/2005/8/layout/orgChart1"/>
    <dgm:cxn modelId="{0215A3FE-74C9-4E2F-B590-43AF0B86DA48}" type="presParOf" srcId="{3E8A0411-DAA3-414B-AEAA-968F09C8B899}" destId="{A7A995EA-31A3-48E5-AA25-507BF2C2CC2D}" srcOrd="0" destOrd="0" presId="urn:microsoft.com/office/officeart/2005/8/layout/orgChart1"/>
    <dgm:cxn modelId="{E87C8DE1-6586-44F1-8063-284CD27E1876}" type="presParOf" srcId="{A7A995EA-31A3-48E5-AA25-507BF2C2CC2D}" destId="{59C88933-DE1D-4A8F-A2E6-A3A7766BC5A6}" srcOrd="0" destOrd="0" presId="urn:microsoft.com/office/officeart/2005/8/layout/orgChart1"/>
    <dgm:cxn modelId="{9E23BEC6-87E3-4345-83BA-A0BCDD0FE091}" type="presParOf" srcId="{A7A995EA-31A3-48E5-AA25-507BF2C2CC2D}" destId="{9AD8D881-9B34-4CFA-90E8-6C5B89004298}" srcOrd="1" destOrd="0" presId="urn:microsoft.com/office/officeart/2005/8/layout/orgChart1"/>
    <dgm:cxn modelId="{2CB8AA61-10CD-4B8A-AB1E-C6A8DDED1867}" type="presParOf" srcId="{3E8A0411-DAA3-414B-AEAA-968F09C8B899}" destId="{3BFB3E21-2375-4B27-8D82-B1EC51154FC5}" srcOrd="1" destOrd="0" presId="urn:microsoft.com/office/officeart/2005/8/layout/orgChart1"/>
    <dgm:cxn modelId="{99A15A8D-1CE2-4447-9B6A-5E796A63552D}" type="presParOf" srcId="{3BFB3E21-2375-4B27-8D82-B1EC51154FC5}" destId="{F484CEC9-AF02-4209-A918-AE3F9C93620F}" srcOrd="0" destOrd="0" presId="urn:microsoft.com/office/officeart/2005/8/layout/orgChart1"/>
    <dgm:cxn modelId="{56AD304E-7AC1-4BFC-B6DD-F49498FAC9F6}" type="presParOf" srcId="{3BFB3E21-2375-4B27-8D82-B1EC51154FC5}" destId="{5AC09D1D-192D-4346-8A3D-A4252C0E6E0C}" srcOrd="1" destOrd="0" presId="urn:microsoft.com/office/officeart/2005/8/layout/orgChart1"/>
    <dgm:cxn modelId="{9C7F631F-4C1C-4097-A8CC-B3381F4A6733}" type="presParOf" srcId="{5AC09D1D-192D-4346-8A3D-A4252C0E6E0C}" destId="{B8FE8B8A-0C2F-4C53-8188-6512CEA229F1}" srcOrd="0" destOrd="0" presId="urn:microsoft.com/office/officeart/2005/8/layout/orgChart1"/>
    <dgm:cxn modelId="{8DECC8CD-2923-4C9D-A157-9B2E3209FCA9}" type="presParOf" srcId="{B8FE8B8A-0C2F-4C53-8188-6512CEA229F1}" destId="{C911C917-ADDD-49EB-8F3C-9B32421A4AA2}" srcOrd="0" destOrd="0" presId="urn:microsoft.com/office/officeart/2005/8/layout/orgChart1"/>
    <dgm:cxn modelId="{ABB2F744-A0BC-4A12-B474-4E87B99D4DF1}" type="presParOf" srcId="{B8FE8B8A-0C2F-4C53-8188-6512CEA229F1}" destId="{1C65AAE0-1779-420F-BE51-6FC60A177ADD}" srcOrd="1" destOrd="0" presId="urn:microsoft.com/office/officeart/2005/8/layout/orgChart1"/>
    <dgm:cxn modelId="{C1EE81B2-2A67-4E5F-A9E0-259B43126188}" type="presParOf" srcId="{5AC09D1D-192D-4346-8A3D-A4252C0E6E0C}" destId="{AF16E51F-C171-4E69-AD77-A85A5E340E7F}" srcOrd="1" destOrd="0" presId="urn:microsoft.com/office/officeart/2005/8/layout/orgChart1"/>
    <dgm:cxn modelId="{F80CC7D8-98C0-4C81-A2DE-C947B1652F23}" type="presParOf" srcId="{5AC09D1D-192D-4346-8A3D-A4252C0E6E0C}" destId="{6A785EED-BDAA-4317-905B-5BBD0B64AF88}" srcOrd="2" destOrd="0" presId="urn:microsoft.com/office/officeart/2005/8/layout/orgChart1"/>
    <dgm:cxn modelId="{766CE135-3B2F-495D-8BF2-DD92BEC24318}" type="presParOf" srcId="{3BFB3E21-2375-4B27-8D82-B1EC51154FC5}" destId="{CA418273-D61D-44CD-BEF8-398011940A01}" srcOrd="2" destOrd="0" presId="urn:microsoft.com/office/officeart/2005/8/layout/orgChart1"/>
    <dgm:cxn modelId="{371685B0-1FAC-4238-A1DC-F0FE98F8A583}" type="presParOf" srcId="{3BFB3E21-2375-4B27-8D82-B1EC51154FC5}" destId="{D61022E5-5801-43E5-880F-1BD3A8107210}" srcOrd="3" destOrd="0" presId="urn:microsoft.com/office/officeart/2005/8/layout/orgChart1"/>
    <dgm:cxn modelId="{AA3B7294-A5E3-4F47-ADBA-4685815D1294}" type="presParOf" srcId="{D61022E5-5801-43E5-880F-1BD3A8107210}" destId="{BB4C7CD3-61BC-41B7-8D39-B022D4C03BB8}" srcOrd="0" destOrd="0" presId="urn:microsoft.com/office/officeart/2005/8/layout/orgChart1"/>
    <dgm:cxn modelId="{0EE8683A-6CA6-4EC9-9597-39CF092094EC}" type="presParOf" srcId="{BB4C7CD3-61BC-41B7-8D39-B022D4C03BB8}" destId="{3D1D1E4A-F731-408D-9314-6374CAAC7936}" srcOrd="0" destOrd="0" presId="urn:microsoft.com/office/officeart/2005/8/layout/orgChart1"/>
    <dgm:cxn modelId="{68A7AB65-2DE8-4FFE-BEB2-01D26763014A}" type="presParOf" srcId="{BB4C7CD3-61BC-41B7-8D39-B022D4C03BB8}" destId="{CE11E183-60F5-4E36-8515-64F47FFE4C91}" srcOrd="1" destOrd="0" presId="urn:microsoft.com/office/officeart/2005/8/layout/orgChart1"/>
    <dgm:cxn modelId="{DD8BFF3B-C253-40C2-A154-140E7827113D}" type="presParOf" srcId="{D61022E5-5801-43E5-880F-1BD3A8107210}" destId="{773349C4-4BD9-4218-9E1F-C0785E19A910}" srcOrd="1" destOrd="0" presId="urn:microsoft.com/office/officeart/2005/8/layout/orgChart1"/>
    <dgm:cxn modelId="{211ED834-D050-4C09-AB01-2A0533325BA7}" type="presParOf" srcId="{D61022E5-5801-43E5-880F-1BD3A8107210}" destId="{18E2C3B3-F821-483A-B9BA-FEAAEF47DBC5}" srcOrd="2" destOrd="0" presId="urn:microsoft.com/office/officeart/2005/8/layout/orgChart1"/>
    <dgm:cxn modelId="{6E9683A2-9CEA-4945-8644-B5F5BE764DE8}" type="presParOf" srcId="{3BFB3E21-2375-4B27-8D82-B1EC51154FC5}" destId="{C2809B71-7B7F-45F8-B706-227364A2A0A9}" srcOrd="4" destOrd="0" presId="urn:microsoft.com/office/officeart/2005/8/layout/orgChart1"/>
    <dgm:cxn modelId="{FBD118EF-0322-43EC-99E5-2ADC8364B35E}" type="presParOf" srcId="{3BFB3E21-2375-4B27-8D82-B1EC51154FC5}" destId="{CB649581-F49A-4B04-B5FE-E43F10C34763}" srcOrd="5" destOrd="0" presId="urn:microsoft.com/office/officeart/2005/8/layout/orgChart1"/>
    <dgm:cxn modelId="{0B5A2A8E-B53D-40C7-BA01-F9C440B1F230}" type="presParOf" srcId="{CB649581-F49A-4B04-B5FE-E43F10C34763}" destId="{8CCDD873-4E84-49D1-9EFC-D72C9C417CE6}" srcOrd="0" destOrd="0" presId="urn:microsoft.com/office/officeart/2005/8/layout/orgChart1"/>
    <dgm:cxn modelId="{C4DFF5FD-0845-4DF8-B328-CF85E7F890E4}" type="presParOf" srcId="{8CCDD873-4E84-49D1-9EFC-D72C9C417CE6}" destId="{F095B488-F067-4AFB-A33A-939BCF514062}" srcOrd="0" destOrd="0" presId="urn:microsoft.com/office/officeart/2005/8/layout/orgChart1"/>
    <dgm:cxn modelId="{9839306B-B7C6-41BC-9ECE-FEEDC6611D23}" type="presParOf" srcId="{8CCDD873-4E84-49D1-9EFC-D72C9C417CE6}" destId="{27613915-3E4C-473E-B654-F74F324146B4}" srcOrd="1" destOrd="0" presId="urn:microsoft.com/office/officeart/2005/8/layout/orgChart1"/>
    <dgm:cxn modelId="{1F7B86E9-2AEF-4722-B27A-AFC515EFE8ED}" type="presParOf" srcId="{CB649581-F49A-4B04-B5FE-E43F10C34763}" destId="{44BE5993-01ED-4CE3-846A-89AD927DDA38}" srcOrd="1" destOrd="0" presId="urn:microsoft.com/office/officeart/2005/8/layout/orgChart1"/>
    <dgm:cxn modelId="{8F5BC56C-CC51-40D7-8153-98534407484E}" type="presParOf" srcId="{CB649581-F49A-4B04-B5FE-E43F10C34763}" destId="{A7062BF1-C5B6-430F-B2F0-3BE257E8541A}" srcOrd="2" destOrd="0" presId="urn:microsoft.com/office/officeart/2005/8/layout/orgChart1"/>
    <dgm:cxn modelId="{517C3491-5E41-4EBC-8F50-296BD49C61AC}" type="presParOf" srcId="{3BFB3E21-2375-4B27-8D82-B1EC51154FC5}" destId="{1D5F7632-0990-470F-B1DD-5F03164668D3}" srcOrd="6" destOrd="0" presId="urn:microsoft.com/office/officeart/2005/8/layout/orgChart1"/>
    <dgm:cxn modelId="{FB216A3D-3818-4E3C-8E59-5379136195E5}" type="presParOf" srcId="{3BFB3E21-2375-4B27-8D82-B1EC51154FC5}" destId="{AFA6454F-EAD7-4BD6-927F-C6326806C9A4}" srcOrd="7" destOrd="0" presId="urn:microsoft.com/office/officeart/2005/8/layout/orgChart1"/>
    <dgm:cxn modelId="{FB11CBF3-EC98-4463-8F55-858CC30F1590}" type="presParOf" srcId="{AFA6454F-EAD7-4BD6-927F-C6326806C9A4}" destId="{E0082A18-F9C8-4531-9986-ACDFB0898C67}" srcOrd="0" destOrd="0" presId="urn:microsoft.com/office/officeart/2005/8/layout/orgChart1"/>
    <dgm:cxn modelId="{63C735A6-C863-4124-8FB3-D4CF58DBA793}" type="presParOf" srcId="{E0082A18-F9C8-4531-9986-ACDFB0898C67}" destId="{3AE4351D-99AC-407D-B30E-149DEE5C62ED}" srcOrd="0" destOrd="0" presId="urn:microsoft.com/office/officeart/2005/8/layout/orgChart1"/>
    <dgm:cxn modelId="{012BEA36-411B-4D41-9834-995D776ECCB8}" type="presParOf" srcId="{E0082A18-F9C8-4531-9986-ACDFB0898C67}" destId="{15696649-7543-4E42-8551-715E8EAC0ED7}" srcOrd="1" destOrd="0" presId="urn:microsoft.com/office/officeart/2005/8/layout/orgChart1"/>
    <dgm:cxn modelId="{923226D4-28A5-4BE5-A2C2-C6693AA9DE78}" type="presParOf" srcId="{AFA6454F-EAD7-4BD6-927F-C6326806C9A4}" destId="{C15F1DAE-9216-450C-B6E5-11E336CF2D57}" srcOrd="1" destOrd="0" presId="urn:microsoft.com/office/officeart/2005/8/layout/orgChart1"/>
    <dgm:cxn modelId="{52DD4894-A09D-4FBF-BC50-7E189A3BCE77}" type="presParOf" srcId="{AFA6454F-EAD7-4BD6-927F-C6326806C9A4}" destId="{EC2DF1BE-C20C-475E-9377-15B8B059D7CC}" srcOrd="2" destOrd="0" presId="urn:microsoft.com/office/officeart/2005/8/layout/orgChart1"/>
    <dgm:cxn modelId="{B10C0765-D1B5-4182-8391-0369CB2847EB}" type="presParOf" srcId="{3BFB3E21-2375-4B27-8D82-B1EC51154FC5}" destId="{9621366B-7F1C-444E-83EC-DB1BC28CE3BC}" srcOrd="8" destOrd="0" presId="urn:microsoft.com/office/officeart/2005/8/layout/orgChart1"/>
    <dgm:cxn modelId="{42C608ED-521A-4423-BCBE-4B22C8764F6D}" type="presParOf" srcId="{3BFB3E21-2375-4B27-8D82-B1EC51154FC5}" destId="{38437C2D-E1F1-43D5-B800-AB95723AB18E}" srcOrd="9" destOrd="0" presId="urn:microsoft.com/office/officeart/2005/8/layout/orgChart1"/>
    <dgm:cxn modelId="{824E8ECB-575F-46C6-A702-1D3FBF0CCE01}" type="presParOf" srcId="{38437C2D-E1F1-43D5-B800-AB95723AB18E}" destId="{BAC24FAA-CFB7-445F-B003-54FB74149D1D}" srcOrd="0" destOrd="0" presId="urn:microsoft.com/office/officeart/2005/8/layout/orgChart1"/>
    <dgm:cxn modelId="{B45FAD87-FD73-4C6B-B2E0-11794E4713A2}" type="presParOf" srcId="{BAC24FAA-CFB7-445F-B003-54FB74149D1D}" destId="{27BD654D-CB7C-416D-9DF3-9FDB02AF05F2}" srcOrd="0" destOrd="0" presId="urn:microsoft.com/office/officeart/2005/8/layout/orgChart1"/>
    <dgm:cxn modelId="{73C77C93-3BC0-4B13-B51E-ECFF04D6CA8C}" type="presParOf" srcId="{BAC24FAA-CFB7-445F-B003-54FB74149D1D}" destId="{007495CF-6EDD-449D-A40B-8EF920B4E443}" srcOrd="1" destOrd="0" presId="urn:microsoft.com/office/officeart/2005/8/layout/orgChart1"/>
    <dgm:cxn modelId="{0F6715FA-644C-49D1-8A39-6D8B92D5E3D0}" type="presParOf" srcId="{38437C2D-E1F1-43D5-B800-AB95723AB18E}" destId="{24885BDF-1824-422F-A063-96477520C378}" srcOrd="1" destOrd="0" presId="urn:microsoft.com/office/officeart/2005/8/layout/orgChart1"/>
    <dgm:cxn modelId="{1ED33129-6D7F-4F32-BC3B-20B1042FBD33}" type="presParOf" srcId="{38437C2D-E1F1-43D5-B800-AB95723AB18E}" destId="{3830D7DA-83BB-4160-9B46-20C10D0F2B1D}" srcOrd="2" destOrd="0" presId="urn:microsoft.com/office/officeart/2005/8/layout/orgChart1"/>
    <dgm:cxn modelId="{76D8DD05-691E-4AF1-859E-87437A1F2763}" type="presParOf" srcId="{3BFB3E21-2375-4B27-8D82-B1EC51154FC5}" destId="{D3867870-1648-4926-B31A-370ADCCC461C}" srcOrd="10" destOrd="0" presId="urn:microsoft.com/office/officeart/2005/8/layout/orgChart1"/>
    <dgm:cxn modelId="{9E38B28B-5D91-41D4-AA3C-853B7C4414CE}" type="presParOf" srcId="{3BFB3E21-2375-4B27-8D82-B1EC51154FC5}" destId="{9A46E249-8791-4342-8810-083E1969CC1A}" srcOrd="11" destOrd="0" presId="urn:microsoft.com/office/officeart/2005/8/layout/orgChart1"/>
    <dgm:cxn modelId="{78FD84FE-8621-4719-B2D2-CDE4BB351810}" type="presParOf" srcId="{9A46E249-8791-4342-8810-083E1969CC1A}" destId="{C45ADF64-6236-414F-8C60-C26C838F1B50}" srcOrd="0" destOrd="0" presId="urn:microsoft.com/office/officeart/2005/8/layout/orgChart1"/>
    <dgm:cxn modelId="{8594C662-8D55-439E-B630-5C7DA95BDA19}" type="presParOf" srcId="{C45ADF64-6236-414F-8C60-C26C838F1B50}" destId="{35B2E3A3-776B-49B4-ADAE-0D04D5A53F28}" srcOrd="0" destOrd="0" presId="urn:microsoft.com/office/officeart/2005/8/layout/orgChart1"/>
    <dgm:cxn modelId="{4BE578AC-8A4F-41DA-91F0-DDE96FE0A0F0}" type="presParOf" srcId="{C45ADF64-6236-414F-8C60-C26C838F1B50}" destId="{A6083B8A-44B8-4F87-9ACA-095A541DAE95}" srcOrd="1" destOrd="0" presId="urn:microsoft.com/office/officeart/2005/8/layout/orgChart1"/>
    <dgm:cxn modelId="{23C28554-13B3-4EE1-AA58-BC3A172579E1}" type="presParOf" srcId="{9A46E249-8791-4342-8810-083E1969CC1A}" destId="{AEFC5B5C-C4EA-4F18-BAF7-C72B95996F79}" srcOrd="1" destOrd="0" presId="urn:microsoft.com/office/officeart/2005/8/layout/orgChart1"/>
    <dgm:cxn modelId="{7575E9D0-E322-4DC8-8451-401DEE67D0F4}" type="presParOf" srcId="{9A46E249-8791-4342-8810-083E1969CC1A}" destId="{1A92B2CE-384C-49AC-B633-A52D2662273E}" srcOrd="2" destOrd="0" presId="urn:microsoft.com/office/officeart/2005/8/layout/orgChart1"/>
    <dgm:cxn modelId="{FCE8B539-06B9-4EC2-84B3-C9AD265CC388}" type="presParOf" srcId="{3BFB3E21-2375-4B27-8D82-B1EC51154FC5}" destId="{1339254C-51D6-4D7E-A370-4321108FF35A}" srcOrd="12" destOrd="0" presId="urn:microsoft.com/office/officeart/2005/8/layout/orgChart1"/>
    <dgm:cxn modelId="{CD2D0CF1-AD72-4F79-A440-A06BC4F0484B}" type="presParOf" srcId="{3BFB3E21-2375-4B27-8D82-B1EC51154FC5}" destId="{D90E0D32-AA03-47D0-AD02-75D8DD729B25}" srcOrd="13" destOrd="0" presId="urn:microsoft.com/office/officeart/2005/8/layout/orgChart1"/>
    <dgm:cxn modelId="{0E94850C-77EF-444E-B641-C3A7B7E4DE57}" type="presParOf" srcId="{D90E0D32-AA03-47D0-AD02-75D8DD729B25}" destId="{0D37DAF7-FBAD-4271-A1D7-923CD3A757B2}" srcOrd="0" destOrd="0" presId="urn:microsoft.com/office/officeart/2005/8/layout/orgChart1"/>
    <dgm:cxn modelId="{1CCEE477-6425-48B3-B040-100BF4EDA7B7}" type="presParOf" srcId="{0D37DAF7-FBAD-4271-A1D7-923CD3A757B2}" destId="{89E319CB-67CF-4FA4-83CF-53FD1BD548D0}" srcOrd="0" destOrd="0" presId="urn:microsoft.com/office/officeart/2005/8/layout/orgChart1"/>
    <dgm:cxn modelId="{2C404C1E-861E-461B-9873-771969691633}" type="presParOf" srcId="{0D37DAF7-FBAD-4271-A1D7-923CD3A757B2}" destId="{FF277A10-0996-4435-A1A3-FE348B1A1090}" srcOrd="1" destOrd="0" presId="urn:microsoft.com/office/officeart/2005/8/layout/orgChart1"/>
    <dgm:cxn modelId="{DAA436CE-3FDE-4A45-9616-37047F620E3F}" type="presParOf" srcId="{D90E0D32-AA03-47D0-AD02-75D8DD729B25}" destId="{DC77D9C3-2154-491E-BA60-91D03D61DBB6}" srcOrd="1" destOrd="0" presId="urn:microsoft.com/office/officeart/2005/8/layout/orgChart1"/>
    <dgm:cxn modelId="{4F051326-067F-4867-B822-D3C399F0BFF4}" type="presParOf" srcId="{D90E0D32-AA03-47D0-AD02-75D8DD729B25}" destId="{8C632D6C-0696-438D-B726-F882882877AC}" srcOrd="2" destOrd="0" presId="urn:microsoft.com/office/officeart/2005/8/layout/orgChart1"/>
    <dgm:cxn modelId="{38AD4B6D-284A-4499-8541-CF330B57FB56}" type="presParOf" srcId="{3BFB3E21-2375-4B27-8D82-B1EC51154FC5}" destId="{93B70269-18AD-43D0-9855-A5B3E4101DB1}" srcOrd="14" destOrd="0" presId="urn:microsoft.com/office/officeart/2005/8/layout/orgChart1"/>
    <dgm:cxn modelId="{7031AD78-7C95-4BE4-B052-B518E2C3E431}" type="presParOf" srcId="{3BFB3E21-2375-4B27-8D82-B1EC51154FC5}" destId="{43C9536F-A785-4C8D-83E5-BF52511AFC7B}" srcOrd="15" destOrd="0" presId="urn:microsoft.com/office/officeart/2005/8/layout/orgChart1"/>
    <dgm:cxn modelId="{90BB1EFE-8CAE-4FDE-BFAC-31605EC02130}" type="presParOf" srcId="{43C9536F-A785-4C8D-83E5-BF52511AFC7B}" destId="{A08667FA-8F86-4F0A-A9A0-B8260A0238A9}" srcOrd="0" destOrd="0" presId="urn:microsoft.com/office/officeart/2005/8/layout/orgChart1"/>
    <dgm:cxn modelId="{11B0B4B6-C779-4DB9-B72D-E40097CC47CA}" type="presParOf" srcId="{A08667FA-8F86-4F0A-A9A0-B8260A0238A9}" destId="{51E463F2-7665-42EF-AFC3-0DF241006F4F}" srcOrd="0" destOrd="0" presId="urn:microsoft.com/office/officeart/2005/8/layout/orgChart1"/>
    <dgm:cxn modelId="{4FC4CC5E-CA16-46C1-A09F-8D74F638A277}" type="presParOf" srcId="{A08667FA-8F86-4F0A-A9A0-B8260A0238A9}" destId="{DDE0C8D3-2F26-4734-9C93-A090DB4FAF05}" srcOrd="1" destOrd="0" presId="urn:microsoft.com/office/officeart/2005/8/layout/orgChart1"/>
    <dgm:cxn modelId="{2EC58D05-6B5A-4CB7-81E3-B655E1A9FC4E}" type="presParOf" srcId="{43C9536F-A785-4C8D-83E5-BF52511AFC7B}" destId="{26D139C2-6F49-4E9C-BC7D-D71E98E760E3}" srcOrd="1" destOrd="0" presId="urn:microsoft.com/office/officeart/2005/8/layout/orgChart1"/>
    <dgm:cxn modelId="{F372475C-9AB0-4913-9D4A-820DF4861088}" type="presParOf" srcId="{43C9536F-A785-4C8D-83E5-BF52511AFC7B}" destId="{07AA0A0E-CE1A-4041-9B1E-22645639C7D6}" srcOrd="2" destOrd="0" presId="urn:microsoft.com/office/officeart/2005/8/layout/orgChart1"/>
    <dgm:cxn modelId="{74DF59EE-853D-487A-919A-17E2275E4AA2}" type="presParOf" srcId="{3E8A0411-DAA3-414B-AEAA-968F09C8B899}" destId="{7DCB2BF0-E7B1-4E57-8A2B-D24AA40E4F34}" srcOrd="2" destOrd="0" presId="urn:microsoft.com/office/officeart/2005/8/layout/orgChart1"/>
    <dgm:cxn modelId="{66B1EC1F-C0BA-43B8-B1B6-D843554649B8}" type="presParOf" srcId="{6A685306-79FA-489D-801C-6B5E0C4D22FE}" destId="{83DE8E20-44BC-4225-81C5-2357A409CAA2}" srcOrd="4" destOrd="0" presId="urn:microsoft.com/office/officeart/2005/8/layout/orgChart1"/>
    <dgm:cxn modelId="{D70D3B54-4F92-4BFF-B0DB-7B76AE3CDFD4}" type="presParOf" srcId="{6A685306-79FA-489D-801C-6B5E0C4D22FE}" destId="{DEC7BB6B-A0E1-408C-B3AC-BFFCEADB8FED}" srcOrd="5" destOrd="0" presId="urn:microsoft.com/office/officeart/2005/8/layout/orgChart1"/>
    <dgm:cxn modelId="{ACC57361-9CE3-4ADD-95F5-2B799C45B403}" type="presParOf" srcId="{DEC7BB6B-A0E1-408C-B3AC-BFFCEADB8FED}" destId="{067109D9-8C48-42F1-96C8-443DFA53BC2F}" srcOrd="0" destOrd="0" presId="urn:microsoft.com/office/officeart/2005/8/layout/orgChart1"/>
    <dgm:cxn modelId="{5494E503-665F-4996-9EC8-A8DE95EF4D77}" type="presParOf" srcId="{067109D9-8C48-42F1-96C8-443DFA53BC2F}" destId="{A1179E7F-C483-42A6-AC8D-145AD773266E}" srcOrd="0" destOrd="0" presId="urn:microsoft.com/office/officeart/2005/8/layout/orgChart1"/>
    <dgm:cxn modelId="{C501EDA9-D613-4B50-A0A3-C75D6CE57C4B}" type="presParOf" srcId="{067109D9-8C48-42F1-96C8-443DFA53BC2F}" destId="{1496DEBF-8DE8-4227-8900-AEACABBADEA7}" srcOrd="1" destOrd="0" presId="urn:microsoft.com/office/officeart/2005/8/layout/orgChart1"/>
    <dgm:cxn modelId="{C73CFA1C-2C4C-40BE-997C-0FBF8EA7D5C7}" type="presParOf" srcId="{DEC7BB6B-A0E1-408C-B3AC-BFFCEADB8FED}" destId="{CB684FCC-F586-41C9-A483-42716D6EDAD8}" srcOrd="1" destOrd="0" presId="urn:microsoft.com/office/officeart/2005/8/layout/orgChart1"/>
    <dgm:cxn modelId="{5A23AF56-5AA0-4AF5-8EA1-1A36B22A5274}" type="presParOf" srcId="{CB684FCC-F586-41C9-A483-42716D6EDAD8}" destId="{F3439DF5-622A-447C-A638-BE9D4F55F41F}" srcOrd="0" destOrd="0" presId="urn:microsoft.com/office/officeart/2005/8/layout/orgChart1"/>
    <dgm:cxn modelId="{E50F5CE6-23B1-4473-931F-1021F2B92368}" type="presParOf" srcId="{CB684FCC-F586-41C9-A483-42716D6EDAD8}" destId="{DF9739FA-C415-4EB6-BBB2-7EB0B4D8B50A}" srcOrd="1" destOrd="0" presId="urn:microsoft.com/office/officeart/2005/8/layout/orgChart1"/>
    <dgm:cxn modelId="{E9A40B6F-DB95-4775-9B20-77DC4BEC33D4}" type="presParOf" srcId="{DF9739FA-C415-4EB6-BBB2-7EB0B4D8B50A}" destId="{3628AF78-4C57-40C3-9C8C-E7334F8C24A9}" srcOrd="0" destOrd="0" presId="urn:microsoft.com/office/officeart/2005/8/layout/orgChart1"/>
    <dgm:cxn modelId="{68F9A287-3AA0-47CA-B2A2-DDCD24E1F9D0}" type="presParOf" srcId="{3628AF78-4C57-40C3-9C8C-E7334F8C24A9}" destId="{2D76C9DE-95AC-4960-95CB-B3CEA97A910F}" srcOrd="0" destOrd="0" presId="urn:microsoft.com/office/officeart/2005/8/layout/orgChart1"/>
    <dgm:cxn modelId="{915AAC93-A707-47C5-A82F-07DB52E39FF0}" type="presParOf" srcId="{3628AF78-4C57-40C3-9C8C-E7334F8C24A9}" destId="{30800609-D592-4DAE-AEEB-ED0F4E16BCE7}" srcOrd="1" destOrd="0" presId="urn:microsoft.com/office/officeart/2005/8/layout/orgChart1"/>
    <dgm:cxn modelId="{65BFE679-6434-48AF-BEDC-5D4500ACE11E}" type="presParOf" srcId="{DF9739FA-C415-4EB6-BBB2-7EB0B4D8B50A}" destId="{CE8E97DE-EDE5-46FB-8E1E-88F82DC9ED94}" srcOrd="1" destOrd="0" presId="urn:microsoft.com/office/officeart/2005/8/layout/orgChart1"/>
    <dgm:cxn modelId="{90CE4591-9AAD-48F2-9589-550A4667221F}" type="presParOf" srcId="{DF9739FA-C415-4EB6-BBB2-7EB0B4D8B50A}" destId="{2A93F199-B259-49F8-BB63-530B2C50EA92}" srcOrd="2" destOrd="0" presId="urn:microsoft.com/office/officeart/2005/8/layout/orgChart1"/>
    <dgm:cxn modelId="{38AB9DD7-82F8-4945-8D81-8E29BA867EBF}" type="presParOf" srcId="{DEC7BB6B-A0E1-408C-B3AC-BFFCEADB8FED}" destId="{786587D7-66D9-4505-8EDA-78AE192F7E44}" srcOrd="2" destOrd="0" presId="urn:microsoft.com/office/officeart/2005/8/layout/orgChart1"/>
    <dgm:cxn modelId="{E33EC5C8-8E83-431C-B666-F7605F3D90D2}" type="presParOf" srcId="{6A685306-79FA-489D-801C-6B5E0C4D22FE}" destId="{78745263-3044-4B80-A359-D3DC17970B25}" srcOrd="6" destOrd="0" presId="urn:microsoft.com/office/officeart/2005/8/layout/orgChart1"/>
    <dgm:cxn modelId="{A7BCE6A5-03ED-457C-BD48-8DCD094DB795}" type="presParOf" srcId="{6A685306-79FA-489D-801C-6B5E0C4D22FE}" destId="{8B401005-E806-415B-BF5A-767152D255DF}" srcOrd="7" destOrd="0" presId="urn:microsoft.com/office/officeart/2005/8/layout/orgChart1"/>
    <dgm:cxn modelId="{509C1D46-EF57-4250-940D-6A9605229847}" type="presParOf" srcId="{8B401005-E806-415B-BF5A-767152D255DF}" destId="{8735BFBA-3041-470B-A576-1CD7DB4CAA07}" srcOrd="0" destOrd="0" presId="urn:microsoft.com/office/officeart/2005/8/layout/orgChart1"/>
    <dgm:cxn modelId="{66BAFE33-8C26-40EF-AF20-7585EDE4F93A}" type="presParOf" srcId="{8735BFBA-3041-470B-A576-1CD7DB4CAA07}" destId="{5CDEDA5E-BF9F-4F88-A2FE-C1FC9E8D7EAF}" srcOrd="0" destOrd="0" presId="urn:microsoft.com/office/officeart/2005/8/layout/orgChart1"/>
    <dgm:cxn modelId="{BF2A88F2-F4E7-4F5E-8F0D-C10FAB14A277}" type="presParOf" srcId="{8735BFBA-3041-470B-A576-1CD7DB4CAA07}" destId="{C4AE6F1A-6835-4D00-B6A3-8555FF29797F}" srcOrd="1" destOrd="0" presId="urn:microsoft.com/office/officeart/2005/8/layout/orgChart1"/>
    <dgm:cxn modelId="{B2E4C026-F0B9-4B4E-A26A-C01A9AF23588}" type="presParOf" srcId="{8B401005-E806-415B-BF5A-767152D255DF}" destId="{EEC6B738-2C38-429A-93C1-237CE25B72C9}" srcOrd="1" destOrd="0" presId="urn:microsoft.com/office/officeart/2005/8/layout/orgChart1"/>
    <dgm:cxn modelId="{6B99789A-8412-44EE-B334-D15A98EFE16B}" type="presParOf" srcId="{EEC6B738-2C38-429A-93C1-237CE25B72C9}" destId="{089B4E26-D1FD-42F3-8474-4896E255F9D7}" srcOrd="0" destOrd="0" presId="urn:microsoft.com/office/officeart/2005/8/layout/orgChart1"/>
    <dgm:cxn modelId="{FDDA23AA-0B92-400F-8FFE-9032C9814C38}" type="presParOf" srcId="{EEC6B738-2C38-429A-93C1-237CE25B72C9}" destId="{91C2A275-8552-4E5E-B346-6C16B0647BFD}" srcOrd="1" destOrd="0" presId="urn:microsoft.com/office/officeart/2005/8/layout/orgChart1"/>
    <dgm:cxn modelId="{27EB1A69-7381-4D02-8231-D0C3F1034E1D}" type="presParOf" srcId="{91C2A275-8552-4E5E-B346-6C16B0647BFD}" destId="{616C816F-6CAC-48C0-A1DB-D78ECF79C0AA}" srcOrd="0" destOrd="0" presId="urn:microsoft.com/office/officeart/2005/8/layout/orgChart1"/>
    <dgm:cxn modelId="{0525FCCC-8413-4FEA-976F-F06C80724E5E}" type="presParOf" srcId="{616C816F-6CAC-48C0-A1DB-D78ECF79C0AA}" destId="{8C3009C2-5F7E-4EB7-A388-070CD78426E4}" srcOrd="0" destOrd="0" presId="urn:microsoft.com/office/officeart/2005/8/layout/orgChart1"/>
    <dgm:cxn modelId="{F7ACDA8F-E740-4327-883B-3A2B11860E63}" type="presParOf" srcId="{616C816F-6CAC-48C0-A1DB-D78ECF79C0AA}" destId="{2F079105-75A0-4F1E-865D-D9F799CF1EF6}" srcOrd="1" destOrd="0" presId="urn:microsoft.com/office/officeart/2005/8/layout/orgChart1"/>
    <dgm:cxn modelId="{5D9EBF46-8DEF-44A9-815A-E70541E38663}" type="presParOf" srcId="{91C2A275-8552-4E5E-B346-6C16B0647BFD}" destId="{025AB9DF-A910-4C8B-9E24-F877FB5934D3}" srcOrd="1" destOrd="0" presId="urn:microsoft.com/office/officeart/2005/8/layout/orgChart1"/>
    <dgm:cxn modelId="{359D41FF-D2C1-4A81-B9D6-90755542095F}" type="presParOf" srcId="{91C2A275-8552-4E5E-B346-6C16B0647BFD}" destId="{5F3E6228-33CC-4688-B3E9-B198612EBD42}" srcOrd="2" destOrd="0" presId="urn:microsoft.com/office/officeart/2005/8/layout/orgChart1"/>
    <dgm:cxn modelId="{DBE2CDA1-66B6-4757-98AC-08DA43E9D78C}" type="presParOf" srcId="{EEC6B738-2C38-429A-93C1-237CE25B72C9}" destId="{9437DA79-120C-44D8-A248-63EA6C527EEC}" srcOrd="2" destOrd="0" presId="urn:microsoft.com/office/officeart/2005/8/layout/orgChart1"/>
    <dgm:cxn modelId="{EFA82B7A-4F20-41EE-BE1C-BA67B2FEC586}" type="presParOf" srcId="{EEC6B738-2C38-429A-93C1-237CE25B72C9}" destId="{C04B65BB-A699-4A39-A803-7869BB0EB5E3}" srcOrd="3" destOrd="0" presId="urn:microsoft.com/office/officeart/2005/8/layout/orgChart1"/>
    <dgm:cxn modelId="{7696BEAE-6070-4A18-A227-5A38B22CB15A}" type="presParOf" srcId="{C04B65BB-A699-4A39-A803-7869BB0EB5E3}" destId="{7593EB3C-EFD6-4B3B-9D19-E512D3DCEEE7}" srcOrd="0" destOrd="0" presId="urn:microsoft.com/office/officeart/2005/8/layout/orgChart1"/>
    <dgm:cxn modelId="{9F278528-EA38-468A-9FC5-C3C5B1A45C1F}" type="presParOf" srcId="{7593EB3C-EFD6-4B3B-9D19-E512D3DCEEE7}" destId="{F0410693-1E4E-43E1-912C-B3F83697DDAD}" srcOrd="0" destOrd="0" presId="urn:microsoft.com/office/officeart/2005/8/layout/orgChart1"/>
    <dgm:cxn modelId="{F12BACD4-A9A6-47DE-815C-52D270BF36EE}" type="presParOf" srcId="{7593EB3C-EFD6-4B3B-9D19-E512D3DCEEE7}" destId="{8C069A3E-DE5A-4E50-A656-6B43929738B8}" srcOrd="1" destOrd="0" presId="urn:microsoft.com/office/officeart/2005/8/layout/orgChart1"/>
    <dgm:cxn modelId="{9FDA517C-CBD6-40DE-A748-59B2002185AF}" type="presParOf" srcId="{C04B65BB-A699-4A39-A803-7869BB0EB5E3}" destId="{ADED17AB-1296-4E94-A6BB-51E6035BFC7A}" srcOrd="1" destOrd="0" presId="urn:microsoft.com/office/officeart/2005/8/layout/orgChart1"/>
    <dgm:cxn modelId="{8A5FF9D1-8BEB-4642-B4E7-D60B54EF2A93}" type="presParOf" srcId="{C04B65BB-A699-4A39-A803-7869BB0EB5E3}" destId="{7EA770A9-CFC0-42AA-83C7-CB08CD2502BC}" srcOrd="2" destOrd="0" presId="urn:microsoft.com/office/officeart/2005/8/layout/orgChart1"/>
    <dgm:cxn modelId="{5DEB161D-3227-407C-ABBB-450012E923DC}" type="presParOf" srcId="{EEC6B738-2C38-429A-93C1-237CE25B72C9}" destId="{B4BCD563-BE33-4735-934B-540B2FC477B8}" srcOrd="4" destOrd="0" presId="urn:microsoft.com/office/officeart/2005/8/layout/orgChart1"/>
    <dgm:cxn modelId="{DD03008C-894E-4C4E-970C-6C17373B839D}" type="presParOf" srcId="{EEC6B738-2C38-429A-93C1-237CE25B72C9}" destId="{195D3E99-E990-46E1-AFA4-CA59687A208F}" srcOrd="5" destOrd="0" presId="urn:microsoft.com/office/officeart/2005/8/layout/orgChart1"/>
    <dgm:cxn modelId="{97DED4DE-491B-4DFD-BE2E-38CBD6E1FDFA}" type="presParOf" srcId="{195D3E99-E990-46E1-AFA4-CA59687A208F}" destId="{4849DA46-B534-48E1-815F-19B7D54F244A}" srcOrd="0" destOrd="0" presId="urn:microsoft.com/office/officeart/2005/8/layout/orgChart1"/>
    <dgm:cxn modelId="{8A090063-9C98-4A9F-86E6-0582FCA6D7DD}" type="presParOf" srcId="{4849DA46-B534-48E1-815F-19B7D54F244A}" destId="{A03FFD09-D082-45EB-A6BF-DE42C8B91970}" srcOrd="0" destOrd="0" presId="urn:microsoft.com/office/officeart/2005/8/layout/orgChart1"/>
    <dgm:cxn modelId="{7B922761-E310-4525-8087-27FDA9361C82}" type="presParOf" srcId="{4849DA46-B534-48E1-815F-19B7D54F244A}" destId="{FE71C227-977E-42E9-81A4-7A6C4C43E0B2}" srcOrd="1" destOrd="0" presId="urn:microsoft.com/office/officeart/2005/8/layout/orgChart1"/>
    <dgm:cxn modelId="{2B1B5C8F-F618-4A27-A1D0-F038905DF779}" type="presParOf" srcId="{195D3E99-E990-46E1-AFA4-CA59687A208F}" destId="{81A20730-C637-4E9C-8943-B31F5CCA1417}" srcOrd="1" destOrd="0" presId="urn:microsoft.com/office/officeart/2005/8/layout/orgChart1"/>
    <dgm:cxn modelId="{6ED1EE32-80FC-4670-9A89-E5823E35C162}" type="presParOf" srcId="{195D3E99-E990-46E1-AFA4-CA59687A208F}" destId="{0768AE2E-F311-4DD1-A2BE-143F0AF63F2E}" srcOrd="2" destOrd="0" presId="urn:microsoft.com/office/officeart/2005/8/layout/orgChart1"/>
    <dgm:cxn modelId="{B5C5C573-6F29-40D2-98CE-3803C986E5F8}" type="presParOf" srcId="{EEC6B738-2C38-429A-93C1-237CE25B72C9}" destId="{2F225319-A51F-434C-B86F-437269CE803C}" srcOrd="6" destOrd="0" presId="urn:microsoft.com/office/officeart/2005/8/layout/orgChart1"/>
    <dgm:cxn modelId="{B4BF9C57-8A6D-42F9-AC11-C43DBDBF8681}" type="presParOf" srcId="{EEC6B738-2C38-429A-93C1-237CE25B72C9}" destId="{35262810-0EB7-47C7-ABBF-3B3952EF5DE1}" srcOrd="7" destOrd="0" presId="urn:microsoft.com/office/officeart/2005/8/layout/orgChart1"/>
    <dgm:cxn modelId="{45A81737-166D-49D9-AE79-301F724FCC42}" type="presParOf" srcId="{35262810-0EB7-47C7-ABBF-3B3952EF5DE1}" destId="{CAEEA4CF-D2F4-4597-BAD0-73093665F15B}" srcOrd="0" destOrd="0" presId="urn:microsoft.com/office/officeart/2005/8/layout/orgChart1"/>
    <dgm:cxn modelId="{44E2516E-674F-4707-83C5-42D642D579AA}" type="presParOf" srcId="{CAEEA4CF-D2F4-4597-BAD0-73093665F15B}" destId="{2CA556D3-3D07-4520-AB5B-73D0A795EC69}" srcOrd="0" destOrd="0" presId="urn:microsoft.com/office/officeart/2005/8/layout/orgChart1"/>
    <dgm:cxn modelId="{7B331C41-6EF7-4790-A924-71572C499C4B}" type="presParOf" srcId="{CAEEA4CF-D2F4-4597-BAD0-73093665F15B}" destId="{78007E56-B0D2-416A-9623-99C6BA422CA9}" srcOrd="1" destOrd="0" presId="urn:microsoft.com/office/officeart/2005/8/layout/orgChart1"/>
    <dgm:cxn modelId="{01BC87C6-2626-4BF6-856E-33BDCE01ED3E}" type="presParOf" srcId="{35262810-0EB7-47C7-ABBF-3B3952EF5DE1}" destId="{2768CCD6-5025-4EFB-BB99-56E81FEC2089}" srcOrd="1" destOrd="0" presId="urn:microsoft.com/office/officeart/2005/8/layout/orgChart1"/>
    <dgm:cxn modelId="{04D7712C-309C-46BE-9C34-6C90E3752B85}" type="presParOf" srcId="{35262810-0EB7-47C7-ABBF-3B3952EF5DE1}" destId="{4A5DAC93-4462-4B7F-9852-4E748497D02B}" srcOrd="2" destOrd="0" presId="urn:microsoft.com/office/officeart/2005/8/layout/orgChart1"/>
    <dgm:cxn modelId="{7E90F358-812A-4F2C-8FDA-BA9896666F2C}" type="presParOf" srcId="{8B401005-E806-415B-BF5A-767152D255DF}" destId="{4FF4BE0A-DB78-4828-B383-4BA20DBF71B1}" srcOrd="2" destOrd="0" presId="urn:microsoft.com/office/officeart/2005/8/layout/orgChart1"/>
    <dgm:cxn modelId="{5E182E9A-A6CE-4F55-9BF8-8C079FAF5D75}" type="presParOf" srcId="{6A685306-79FA-489D-801C-6B5E0C4D22FE}" destId="{59171E8D-0945-4E57-81D6-BC4E3CE7710D}" srcOrd="8" destOrd="0" presId="urn:microsoft.com/office/officeart/2005/8/layout/orgChart1"/>
    <dgm:cxn modelId="{9BD8C55E-FA77-4990-B78F-7312C97C9173}" type="presParOf" srcId="{6A685306-79FA-489D-801C-6B5E0C4D22FE}" destId="{AF0298B6-CD7D-4DD2-87A6-A54A2CB0D09D}" srcOrd="9" destOrd="0" presId="urn:microsoft.com/office/officeart/2005/8/layout/orgChart1"/>
    <dgm:cxn modelId="{C80068C3-38D5-4409-9CA9-DBA21652CB5B}" type="presParOf" srcId="{AF0298B6-CD7D-4DD2-87A6-A54A2CB0D09D}" destId="{F08DAAC5-B964-4077-BD88-85BDF1E8C259}" srcOrd="0" destOrd="0" presId="urn:microsoft.com/office/officeart/2005/8/layout/orgChart1"/>
    <dgm:cxn modelId="{0FA7E212-5D87-4EC0-9F5B-01FC159F4C32}" type="presParOf" srcId="{F08DAAC5-B964-4077-BD88-85BDF1E8C259}" destId="{F5417052-F372-4523-9B1A-766BA0990F1F}" srcOrd="0" destOrd="0" presId="urn:microsoft.com/office/officeart/2005/8/layout/orgChart1"/>
    <dgm:cxn modelId="{2AB1D1E5-3517-48E4-B771-D87BB227DC66}" type="presParOf" srcId="{F08DAAC5-B964-4077-BD88-85BDF1E8C259}" destId="{DE1249BE-8282-4784-992F-941D5F29C7B0}" srcOrd="1" destOrd="0" presId="urn:microsoft.com/office/officeart/2005/8/layout/orgChart1"/>
    <dgm:cxn modelId="{3A61CB03-35D0-4E5E-BABD-BCB9E8A8FDA1}" type="presParOf" srcId="{AF0298B6-CD7D-4DD2-87A6-A54A2CB0D09D}" destId="{F05C0DD1-F94C-4548-894B-CA1BA090810C}" srcOrd="1" destOrd="0" presId="urn:microsoft.com/office/officeart/2005/8/layout/orgChart1"/>
    <dgm:cxn modelId="{6BA82C75-DCB8-4411-92D8-F31D1E78A786}" type="presParOf" srcId="{F05C0DD1-F94C-4548-894B-CA1BA090810C}" destId="{F236EA8E-13E4-4776-891E-57414F37AF1E}" srcOrd="0" destOrd="0" presId="urn:microsoft.com/office/officeart/2005/8/layout/orgChart1"/>
    <dgm:cxn modelId="{BF30AB1E-73BD-441C-8520-377533DCBFEF}" type="presParOf" srcId="{F05C0DD1-F94C-4548-894B-CA1BA090810C}" destId="{884122A0-EC79-4989-BC11-9802DB330BA4}" srcOrd="1" destOrd="0" presId="urn:microsoft.com/office/officeart/2005/8/layout/orgChart1"/>
    <dgm:cxn modelId="{380F878B-C8FE-4AFA-A2EE-3F03C6F4DAF1}" type="presParOf" srcId="{884122A0-EC79-4989-BC11-9802DB330BA4}" destId="{A0E342F6-5D1E-4516-9170-47453481A9CA}" srcOrd="0" destOrd="0" presId="urn:microsoft.com/office/officeart/2005/8/layout/orgChart1"/>
    <dgm:cxn modelId="{5812C527-5FB4-4DD4-AF43-1F59A125EE20}" type="presParOf" srcId="{A0E342F6-5D1E-4516-9170-47453481A9CA}" destId="{89145141-5A4A-47D7-952F-F172BB0DF81C}" srcOrd="0" destOrd="0" presId="urn:microsoft.com/office/officeart/2005/8/layout/orgChart1"/>
    <dgm:cxn modelId="{FEF76689-BF1B-48AF-99DD-0C18171ECA84}" type="presParOf" srcId="{A0E342F6-5D1E-4516-9170-47453481A9CA}" destId="{4BA36236-968B-4A3B-8D1C-B0B9C5F5EEF5}" srcOrd="1" destOrd="0" presId="urn:microsoft.com/office/officeart/2005/8/layout/orgChart1"/>
    <dgm:cxn modelId="{12A97DDE-2004-4B97-B607-8C5258334AA5}" type="presParOf" srcId="{884122A0-EC79-4989-BC11-9802DB330BA4}" destId="{6350411B-3F19-48AC-B820-B1982AD3B484}" srcOrd="1" destOrd="0" presId="urn:microsoft.com/office/officeart/2005/8/layout/orgChart1"/>
    <dgm:cxn modelId="{3C10883D-B15A-4424-B442-4D8BE2E87386}" type="presParOf" srcId="{884122A0-EC79-4989-BC11-9802DB330BA4}" destId="{CB130C19-5060-41F6-A3E5-F0DF21C479A9}" srcOrd="2" destOrd="0" presId="urn:microsoft.com/office/officeart/2005/8/layout/orgChart1"/>
    <dgm:cxn modelId="{68F358FC-35D8-49C4-938E-027F081183EF}" type="presParOf" srcId="{F05C0DD1-F94C-4548-894B-CA1BA090810C}" destId="{3B187F0B-D4F8-4C9C-A3C8-375CC15FD7E8}" srcOrd="2" destOrd="0" presId="urn:microsoft.com/office/officeart/2005/8/layout/orgChart1"/>
    <dgm:cxn modelId="{4A849687-7AAB-4B23-A806-5F2CE4FD1724}" type="presParOf" srcId="{F05C0DD1-F94C-4548-894B-CA1BA090810C}" destId="{73C98680-BB94-4E96-A7B3-AD82C3A8EDA8}" srcOrd="3" destOrd="0" presId="urn:microsoft.com/office/officeart/2005/8/layout/orgChart1"/>
    <dgm:cxn modelId="{EA45F9A0-F30B-496E-8DFD-E42AED03B1BD}" type="presParOf" srcId="{73C98680-BB94-4E96-A7B3-AD82C3A8EDA8}" destId="{251628E6-4A00-4BA6-9B09-783A0D4F8AB8}" srcOrd="0" destOrd="0" presId="urn:microsoft.com/office/officeart/2005/8/layout/orgChart1"/>
    <dgm:cxn modelId="{83E79FC2-383D-4740-A981-0F16B72DE708}" type="presParOf" srcId="{251628E6-4A00-4BA6-9B09-783A0D4F8AB8}" destId="{DFE52125-1E60-4B16-B281-B28EE53DF6C0}" srcOrd="0" destOrd="0" presId="urn:microsoft.com/office/officeart/2005/8/layout/orgChart1"/>
    <dgm:cxn modelId="{644C7A1B-5D96-46F8-B1A6-18575D750780}" type="presParOf" srcId="{251628E6-4A00-4BA6-9B09-783A0D4F8AB8}" destId="{FEC2B800-5D13-4B9A-A76A-9697937CC423}" srcOrd="1" destOrd="0" presId="urn:microsoft.com/office/officeart/2005/8/layout/orgChart1"/>
    <dgm:cxn modelId="{DB8A0501-88DF-4EA2-8F51-0DD3095C0530}" type="presParOf" srcId="{73C98680-BB94-4E96-A7B3-AD82C3A8EDA8}" destId="{EFEF6767-1C4B-439F-83CB-3A6384D0E6A5}" srcOrd="1" destOrd="0" presId="urn:microsoft.com/office/officeart/2005/8/layout/orgChart1"/>
    <dgm:cxn modelId="{DA6964B8-C251-4D83-A50A-CE950D7E39B8}" type="presParOf" srcId="{73C98680-BB94-4E96-A7B3-AD82C3A8EDA8}" destId="{1C9BE841-2A2B-470B-8E78-9DDD441F37E2}" srcOrd="2" destOrd="0" presId="urn:microsoft.com/office/officeart/2005/8/layout/orgChart1"/>
    <dgm:cxn modelId="{7E26E5A3-C1C0-45F9-A19C-C0F01FA25186}" type="presParOf" srcId="{F05C0DD1-F94C-4548-894B-CA1BA090810C}" destId="{7EDE3D0B-C72C-4AB3-827B-9D17D459ADF6}" srcOrd="4" destOrd="0" presId="urn:microsoft.com/office/officeart/2005/8/layout/orgChart1"/>
    <dgm:cxn modelId="{6E1800B3-CF17-4A9B-A610-B05FF5762B7C}" type="presParOf" srcId="{F05C0DD1-F94C-4548-894B-CA1BA090810C}" destId="{52EBC167-4D0B-42A9-86EC-6199280B8FDA}" srcOrd="5" destOrd="0" presId="urn:microsoft.com/office/officeart/2005/8/layout/orgChart1"/>
    <dgm:cxn modelId="{5DC788D9-123D-47C4-BC62-F79119447B75}" type="presParOf" srcId="{52EBC167-4D0B-42A9-86EC-6199280B8FDA}" destId="{F345E133-7F8D-4ACF-8410-4513F3A3D15B}" srcOrd="0" destOrd="0" presId="urn:microsoft.com/office/officeart/2005/8/layout/orgChart1"/>
    <dgm:cxn modelId="{2C265274-519C-42F6-B30B-CD07846384CD}" type="presParOf" srcId="{F345E133-7F8D-4ACF-8410-4513F3A3D15B}" destId="{78B4AA31-846B-4064-B446-E69421A0FE09}" srcOrd="0" destOrd="0" presId="urn:microsoft.com/office/officeart/2005/8/layout/orgChart1"/>
    <dgm:cxn modelId="{0EA89977-8AA9-47AF-80C7-5A1981C09B9D}" type="presParOf" srcId="{F345E133-7F8D-4ACF-8410-4513F3A3D15B}" destId="{FE552D79-955B-4C2C-9FF5-76272A90EA70}" srcOrd="1" destOrd="0" presId="urn:microsoft.com/office/officeart/2005/8/layout/orgChart1"/>
    <dgm:cxn modelId="{F8F7CEFB-5345-4394-85A3-D0532E66DCB0}" type="presParOf" srcId="{52EBC167-4D0B-42A9-86EC-6199280B8FDA}" destId="{81FCD4A7-C96D-405A-8644-EE05285B4C46}" srcOrd="1" destOrd="0" presId="urn:microsoft.com/office/officeart/2005/8/layout/orgChart1"/>
    <dgm:cxn modelId="{FAAC1B7D-1457-4ED1-92A5-D5419BCC6516}" type="presParOf" srcId="{52EBC167-4D0B-42A9-86EC-6199280B8FDA}" destId="{5A457C76-1784-427C-A19A-227A48DF8C06}" srcOrd="2" destOrd="0" presId="urn:microsoft.com/office/officeart/2005/8/layout/orgChart1"/>
    <dgm:cxn modelId="{D2752C90-C2D0-40A7-B0B4-8C7237EB7665}" type="presParOf" srcId="{F05C0DD1-F94C-4548-894B-CA1BA090810C}" destId="{9B044426-5E01-4F66-A602-2A220F9546A5}" srcOrd="6" destOrd="0" presId="urn:microsoft.com/office/officeart/2005/8/layout/orgChart1"/>
    <dgm:cxn modelId="{96C734F8-BCF4-48DA-B6E5-BF110EA0C77D}" type="presParOf" srcId="{F05C0DD1-F94C-4548-894B-CA1BA090810C}" destId="{A90BB488-F9EF-44A3-994A-30CBEB2D3CB1}" srcOrd="7" destOrd="0" presId="urn:microsoft.com/office/officeart/2005/8/layout/orgChart1"/>
    <dgm:cxn modelId="{014BCF31-736A-4425-921A-B7C23754E455}" type="presParOf" srcId="{A90BB488-F9EF-44A3-994A-30CBEB2D3CB1}" destId="{70D3AB61-969C-4434-A0DD-401D9921BBF3}" srcOrd="0" destOrd="0" presId="urn:microsoft.com/office/officeart/2005/8/layout/orgChart1"/>
    <dgm:cxn modelId="{93F84225-1F81-4DFE-B025-1B4B9E48E676}" type="presParOf" srcId="{70D3AB61-969C-4434-A0DD-401D9921BBF3}" destId="{0B49414A-EDEF-47F9-BD4A-295C99A2D26E}" srcOrd="0" destOrd="0" presId="urn:microsoft.com/office/officeart/2005/8/layout/orgChart1"/>
    <dgm:cxn modelId="{1D9B9006-06A6-47F0-BEB8-A67B6319D6D2}" type="presParOf" srcId="{70D3AB61-969C-4434-A0DD-401D9921BBF3}" destId="{E2F8B76C-2D3A-4742-AC5A-A839E23555BA}" srcOrd="1" destOrd="0" presId="urn:microsoft.com/office/officeart/2005/8/layout/orgChart1"/>
    <dgm:cxn modelId="{467F7837-A442-46B6-B400-05FE877B445B}" type="presParOf" srcId="{A90BB488-F9EF-44A3-994A-30CBEB2D3CB1}" destId="{BD069DB4-5A4D-43AD-943D-C12C4823EA87}" srcOrd="1" destOrd="0" presId="urn:microsoft.com/office/officeart/2005/8/layout/orgChart1"/>
    <dgm:cxn modelId="{E5EBC516-E548-444E-BA1B-7E3D938F25B5}" type="presParOf" srcId="{A90BB488-F9EF-44A3-994A-30CBEB2D3CB1}" destId="{2FFF41A3-B755-4987-822F-1940630A013F}" srcOrd="2" destOrd="0" presId="urn:microsoft.com/office/officeart/2005/8/layout/orgChart1"/>
    <dgm:cxn modelId="{E52DC17C-8156-489C-9392-B2F485E891F5}" type="presParOf" srcId="{AF0298B6-CD7D-4DD2-87A6-A54A2CB0D09D}" destId="{26E1E82A-2847-4DDE-BADB-70027D362F3A}" srcOrd="2" destOrd="0" presId="urn:microsoft.com/office/officeart/2005/8/layout/orgChart1"/>
    <dgm:cxn modelId="{C71DF8E4-2501-470B-9FFF-C2BC76BE1397}" type="presParOf" srcId="{3D9F97D8-148F-445E-9AA2-6483EF31AF5F}" destId="{84DF3F57-81CA-4A84-8225-9FBA71AB459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907208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40138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1"/>
        </a:solid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8" y="589361"/>
            <a:ext cx="8520600" cy="273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6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3375427"/>
            <a:ext cx="8520600" cy="105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pic>
        <p:nvPicPr>
          <p:cNvPr id="14" name="Google Shape;14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800332" y="5128404"/>
            <a:ext cx="1270450" cy="978198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2"/>
          <p:cNvSpPr/>
          <p:nvPr/>
        </p:nvSpPr>
        <p:spPr>
          <a:xfrm>
            <a:off x="7717608" y="5695625"/>
            <a:ext cx="1239900" cy="998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 1">
  <p:cSld name="ONE_COLUMN_TEXT_1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 txBox="1"/>
          <p:nvPr/>
        </p:nvSpPr>
        <p:spPr>
          <a:xfrm>
            <a:off x="311700" y="191125"/>
            <a:ext cx="6939900" cy="10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34343"/>
              </a:solidFill>
              <a:latin typeface="Proxima Nova Extrabold"/>
              <a:ea typeface="Proxima Nova Extrabold"/>
              <a:cs typeface="Proxima Nova Extrabold"/>
              <a:sym typeface="Proxima Nova Extrabold"/>
            </a:endParaRPr>
          </a:p>
        </p:txBody>
      </p:sp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311700" y="323681"/>
            <a:ext cx="8520600" cy="989444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Proxima Nova Extrabold"/>
              <a:buNone/>
              <a:defRPr sz="2800">
                <a:solidFill>
                  <a:srgbClr val="434343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56" name="Google Shape;56;p9"/>
          <p:cNvSpPr txBox="1"/>
          <p:nvPr/>
        </p:nvSpPr>
        <p:spPr>
          <a:xfrm>
            <a:off x="445575" y="1313125"/>
            <a:ext cx="7749300" cy="401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1"/>
          </p:nvPr>
        </p:nvSpPr>
        <p:spPr>
          <a:xfrm>
            <a:off x="464950" y="1423900"/>
            <a:ext cx="8367350" cy="412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307498"/>
            <a:ext cx="8520600" cy="10493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 Extrabold"/>
              <a:buNone/>
              <a:defRPr sz="2800">
                <a:solidFill>
                  <a:schemeClr val="dk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451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 dirty="0"/>
          </a:p>
        </p:txBody>
      </p:sp>
      <p:pic>
        <p:nvPicPr>
          <p:cNvPr id="9" name="Google Shape;9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060267" y="6091825"/>
            <a:ext cx="772033" cy="59445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5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1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" dirty="0" smtClean="0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  <a:t>Proposed 2021</a:t>
            </a:r>
            <a:br>
              <a:rPr lang="en" dirty="0" smtClean="0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</a:br>
            <a:r>
              <a:rPr lang="en" dirty="0" smtClean="0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rPr>
              <a:t>Operating &amp; Capital Budgets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Board of Directors</a:t>
            </a:r>
            <a:endParaRPr lang="en-US" dirty="0" smtClean="0"/>
          </a:p>
          <a:p>
            <a:r>
              <a:rPr lang="en-US" dirty="0" smtClean="0"/>
              <a:t>December </a:t>
            </a:r>
            <a:r>
              <a:rPr lang="en-US" dirty="0" smtClean="0"/>
              <a:t>15, </a:t>
            </a:r>
            <a:r>
              <a:rPr lang="en-US" dirty="0" smtClean="0"/>
              <a:t>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950" y="1770184"/>
            <a:ext cx="8367350" cy="3778415"/>
          </a:xfrm>
        </p:spPr>
        <p:txBody>
          <a:bodyPr/>
          <a:lstStyle/>
          <a:p>
            <a:pPr marL="342900" lvl="0" indent="-342900">
              <a:lnSpc>
                <a:spcPct val="100000"/>
              </a:lnSpc>
              <a:buClr>
                <a:srgbClr val="68B133"/>
              </a:buClr>
              <a:buSzTx/>
              <a:buFont typeface="Arial" pitchFamily="34" charset="0"/>
              <a:buChar char="•"/>
            </a:pPr>
            <a:r>
              <a:rPr lang="en-US" sz="1400" kern="1200" dirty="0">
                <a:solidFill>
                  <a:schemeClr val="bg2"/>
                </a:solidFill>
                <a:latin typeface="Proxima Nova" charset="0"/>
              </a:rPr>
              <a:t>Foundational funding of $2.2M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buClr>
                <a:srgbClr val="68B133"/>
              </a:buClr>
              <a:buSzTx/>
              <a:buFont typeface="Arial" pitchFamily="34" charset="0"/>
              <a:buChar char="–"/>
            </a:pPr>
            <a:r>
              <a:rPr lang="en-US" kern="1200" dirty="0">
                <a:solidFill>
                  <a:schemeClr val="bg2"/>
                </a:solidFill>
                <a:latin typeface="Proxima Nova" charset="0"/>
              </a:rPr>
              <a:t>BID: $1.2M, including $0.2M of Enhancements for </a:t>
            </a:r>
            <a:r>
              <a:rPr lang="en-US" kern="1200" dirty="0" smtClean="0">
                <a:solidFill>
                  <a:schemeClr val="bg2"/>
                </a:solidFill>
                <a:latin typeface="Proxima Nova" charset="0"/>
              </a:rPr>
              <a:t>M&amp;H operating</a:t>
            </a:r>
            <a:endParaRPr lang="en-US" kern="1200" dirty="0">
              <a:solidFill>
                <a:schemeClr val="bg2"/>
              </a:solidFill>
              <a:latin typeface="Proxima Nova" charset="0"/>
            </a:endParaRP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buClr>
                <a:srgbClr val="68B133"/>
              </a:buClr>
              <a:buSzTx/>
              <a:buFont typeface="Arial" pitchFamily="34" charset="0"/>
              <a:buChar char="–"/>
            </a:pPr>
            <a:r>
              <a:rPr lang="en-US" kern="1200" dirty="0" err="1">
                <a:solidFill>
                  <a:schemeClr val="bg2"/>
                </a:solidFill>
                <a:latin typeface="Proxima Nova" charset="0"/>
              </a:rPr>
              <a:t>MassDOT</a:t>
            </a:r>
            <a:r>
              <a:rPr lang="en-US" kern="1200" dirty="0">
                <a:solidFill>
                  <a:schemeClr val="bg2"/>
                </a:solidFill>
                <a:latin typeface="Proxima Nova" charset="0"/>
              </a:rPr>
              <a:t> cash: $0.75M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buClr>
                <a:srgbClr val="68B133"/>
              </a:buClr>
              <a:buSzTx/>
              <a:buFont typeface="Arial" pitchFamily="34" charset="0"/>
              <a:buChar char="–"/>
            </a:pPr>
            <a:r>
              <a:rPr lang="en-US" kern="1200" dirty="0">
                <a:solidFill>
                  <a:schemeClr val="bg2"/>
                </a:solidFill>
                <a:latin typeface="Proxima Nova" charset="0"/>
              </a:rPr>
              <a:t>City: estimated at $0.25M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buClr>
                <a:srgbClr val="68B133"/>
              </a:buClr>
              <a:buSzTx/>
              <a:buFont typeface="Arial" pitchFamily="34" charset="0"/>
              <a:buChar char="–"/>
            </a:pPr>
            <a:endParaRPr lang="en-US" kern="1200" dirty="0">
              <a:solidFill>
                <a:schemeClr val="bg2"/>
              </a:solidFill>
              <a:latin typeface="Proxima Nova" charset="0"/>
            </a:endParaRPr>
          </a:p>
          <a:p>
            <a:pPr marL="342900" lvl="0" indent="-342900">
              <a:lnSpc>
                <a:spcPct val="100000"/>
              </a:lnSpc>
              <a:buClr>
                <a:srgbClr val="68B133"/>
              </a:buClr>
              <a:buSzTx/>
              <a:buFont typeface="Arial" pitchFamily="34" charset="0"/>
              <a:buChar char="•"/>
            </a:pPr>
            <a:r>
              <a:rPr lang="en-US" sz="1400" kern="1200" dirty="0">
                <a:solidFill>
                  <a:schemeClr val="bg2"/>
                </a:solidFill>
                <a:latin typeface="Proxima Nova" charset="0"/>
              </a:rPr>
              <a:t>~$0.15M </a:t>
            </a:r>
            <a:r>
              <a:rPr lang="en-US" sz="1400" kern="1200" dirty="0" err="1">
                <a:solidFill>
                  <a:schemeClr val="bg2"/>
                </a:solidFill>
                <a:latin typeface="Proxima Nova" charset="0"/>
              </a:rPr>
              <a:t>BID+MassDOT</a:t>
            </a:r>
            <a:r>
              <a:rPr lang="en-US" sz="1400" kern="1200" dirty="0">
                <a:solidFill>
                  <a:schemeClr val="bg2"/>
                </a:solidFill>
                <a:latin typeface="Proxima Nova" charset="0"/>
              </a:rPr>
              <a:t> (shown in “Releases”) rolled from 2020 in 2021 thanks to </a:t>
            </a:r>
            <a:r>
              <a:rPr lang="en-US" sz="1400" kern="1200" dirty="0" smtClean="0">
                <a:solidFill>
                  <a:schemeClr val="bg2"/>
                </a:solidFill>
                <a:latin typeface="Proxima Nova" charset="0"/>
              </a:rPr>
              <a:t>PPP funds</a:t>
            </a:r>
          </a:p>
          <a:p>
            <a:pPr marL="342900" lvl="0" indent="-342900">
              <a:lnSpc>
                <a:spcPct val="100000"/>
              </a:lnSpc>
              <a:buClr>
                <a:srgbClr val="68B133"/>
              </a:buClr>
              <a:buSzTx/>
              <a:buFont typeface="Arial" pitchFamily="34" charset="0"/>
              <a:buChar char="•"/>
            </a:pPr>
            <a:endParaRPr lang="en-US" sz="1400" kern="1200" dirty="0" smtClean="0">
              <a:solidFill>
                <a:schemeClr val="bg2"/>
              </a:solidFill>
              <a:latin typeface="Proxima Nova" charset="0"/>
            </a:endParaRPr>
          </a:p>
          <a:p>
            <a:pPr marL="342900" lvl="0" indent="-342900">
              <a:lnSpc>
                <a:spcPct val="100000"/>
              </a:lnSpc>
              <a:buClr>
                <a:srgbClr val="68B133"/>
              </a:buClr>
              <a:buSzTx/>
              <a:buFont typeface="Arial" pitchFamily="34" charset="0"/>
              <a:buChar char="•"/>
            </a:pPr>
            <a:r>
              <a:rPr lang="en-US" sz="1400" kern="1200" dirty="0" smtClean="0">
                <a:solidFill>
                  <a:schemeClr val="bg2"/>
                </a:solidFill>
                <a:latin typeface="Proxima Nova" charset="0"/>
              </a:rPr>
              <a:t>Endowment </a:t>
            </a:r>
            <a:r>
              <a:rPr lang="en-US" sz="1400" kern="1200" dirty="0">
                <a:solidFill>
                  <a:schemeClr val="bg2"/>
                </a:solidFill>
                <a:latin typeface="Proxima Nova" charset="0"/>
              </a:rPr>
              <a:t>draw: $0.7M from Board-approved 4.5% draw</a:t>
            </a:r>
          </a:p>
          <a:p>
            <a:pPr marL="342900" lvl="0" indent="-342900">
              <a:lnSpc>
                <a:spcPct val="100000"/>
              </a:lnSpc>
              <a:buClr>
                <a:srgbClr val="68B133"/>
              </a:buClr>
              <a:buSzTx/>
              <a:buFont typeface="Arial" pitchFamily="34" charset="0"/>
              <a:buChar char="•"/>
            </a:pPr>
            <a:endParaRPr lang="en-US" sz="1400" kern="1200" dirty="0">
              <a:solidFill>
                <a:schemeClr val="bg2"/>
              </a:solidFill>
              <a:latin typeface="Proxima Nova" charset="0"/>
            </a:endParaRPr>
          </a:p>
          <a:p>
            <a:pPr marL="342900" lvl="0" indent="-342900">
              <a:lnSpc>
                <a:spcPct val="100000"/>
              </a:lnSpc>
              <a:buClr>
                <a:srgbClr val="68B133"/>
              </a:buClr>
              <a:buSzTx/>
              <a:buFont typeface="Arial" pitchFamily="34" charset="0"/>
              <a:buChar char="•"/>
            </a:pPr>
            <a:r>
              <a:rPr lang="en-US" sz="1400" kern="1200" dirty="0">
                <a:solidFill>
                  <a:schemeClr val="bg2"/>
                </a:solidFill>
                <a:latin typeface="Proxima Nova" charset="0"/>
              </a:rPr>
              <a:t>Earned income *very* conservative 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buClr>
                <a:srgbClr val="68B133"/>
              </a:buClr>
              <a:buSzTx/>
              <a:buFont typeface="Arial" pitchFamily="34" charset="0"/>
              <a:buChar char="–"/>
            </a:pPr>
            <a:r>
              <a:rPr lang="en-US" kern="1200" dirty="0">
                <a:solidFill>
                  <a:schemeClr val="bg2"/>
                </a:solidFill>
                <a:latin typeface="Proxima Nova" charset="0"/>
              </a:rPr>
              <a:t>Lower than 2020-projected: food vending, event </a:t>
            </a:r>
            <a:r>
              <a:rPr lang="en-US" kern="1200" dirty="0" smtClean="0">
                <a:solidFill>
                  <a:schemeClr val="bg2"/>
                </a:solidFill>
                <a:latin typeface="Proxima Nova" charset="0"/>
              </a:rPr>
              <a:t>fees</a:t>
            </a:r>
            <a:endParaRPr lang="en-US" kern="1200" dirty="0">
              <a:solidFill>
                <a:schemeClr val="bg2"/>
              </a:solidFill>
              <a:latin typeface="Proxima Nova" charset="0"/>
            </a:endParaRP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buClr>
                <a:srgbClr val="68B133"/>
              </a:buClr>
              <a:buSzTx/>
              <a:buFont typeface="Arial" pitchFamily="34" charset="0"/>
              <a:buChar char="–"/>
            </a:pPr>
            <a:r>
              <a:rPr lang="en-US" kern="1200" dirty="0">
                <a:solidFill>
                  <a:schemeClr val="bg2"/>
                </a:solidFill>
                <a:latin typeface="Proxima Nova" charset="0"/>
              </a:rPr>
              <a:t>Low, though higher than 2020-projected: </a:t>
            </a:r>
            <a:r>
              <a:rPr lang="en-US" kern="1200" dirty="0" err="1">
                <a:solidFill>
                  <a:schemeClr val="bg2"/>
                </a:solidFill>
                <a:latin typeface="Proxima Nova" charset="0"/>
              </a:rPr>
              <a:t>drinkeries</a:t>
            </a:r>
            <a:r>
              <a:rPr lang="en-US" kern="1200" dirty="0">
                <a:solidFill>
                  <a:schemeClr val="bg2"/>
                </a:solidFill>
                <a:latin typeface="Proxima Nova" charset="0"/>
              </a:rPr>
              <a:t>, Carousel, promotions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buClr>
                <a:srgbClr val="68B133"/>
              </a:buClr>
              <a:buSzTx/>
              <a:buFont typeface="Arial" pitchFamily="34" charset="0"/>
              <a:buChar char="–"/>
            </a:pPr>
            <a:r>
              <a:rPr lang="en-US" kern="1200" dirty="0">
                <a:solidFill>
                  <a:schemeClr val="bg2"/>
                </a:solidFill>
                <a:latin typeface="Proxima Nova" charset="0"/>
              </a:rPr>
              <a:t>Flat: contracted care revenue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buClr>
                <a:srgbClr val="68B133"/>
              </a:buClr>
              <a:buSzTx/>
              <a:buFont typeface="Arial" pitchFamily="34" charset="0"/>
              <a:buChar char="–"/>
            </a:pPr>
            <a:endParaRPr lang="en-US" kern="1200" dirty="0">
              <a:solidFill>
                <a:schemeClr val="bg2"/>
              </a:solidFill>
              <a:latin typeface="Proxima Nova" charset="0"/>
            </a:endParaRPr>
          </a:p>
          <a:p>
            <a:pPr marL="342900" lvl="0" indent="-342900">
              <a:lnSpc>
                <a:spcPct val="100000"/>
              </a:lnSpc>
              <a:buClr>
                <a:srgbClr val="68B133"/>
              </a:buClr>
              <a:buSzTx/>
              <a:buFont typeface="Arial" pitchFamily="34" charset="0"/>
              <a:buChar char="•"/>
            </a:pPr>
            <a:r>
              <a:rPr lang="en-US" sz="1400" kern="1200" dirty="0" smtClean="0">
                <a:solidFill>
                  <a:schemeClr val="bg2"/>
                </a:solidFill>
                <a:latin typeface="Proxima Nova" charset="0"/>
              </a:rPr>
              <a:t>Philanthropy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buClr>
                <a:srgbClr val="68B133"/>
              </a:buClr>
              <a:buSzTx/>
              <a:buFont typeface="Arial" pitchFamily="34" charset="0"/>
              <a:buChar char="–"/>
            </a:pPr>
            <a:r>
              <a:rPr lang="en-US" kern="1200" dirty="0" smtClean="0">
                <a:solidFill>
                  <a:schemeClr val="bg2"/>
                </a:solidFill>
                <a:latin typeface="Proxima Nova" charset="0"/>
              </a:rPr>
              <a:t>Gala </a:t>
            </a:r>
            <a:r>
              <a:rPr lang="en-US" kern="1200" dirty="0">
                <a:solidFill>
                  <a:schemeClr val="bg2"/>
                </a:solidFill>
                <a:latin typeface="Proxima Nova" charset="0"/>
              </a:rPr>
              <a:t>(virtual): higher than 2020-projected; no Glow in the Park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buClr>
                <a:srgbClr val="68B133"/>
              </a:buClr>
              <a:buSzTx/>
              <a:buFont typeface="Arial" pitchFamily="34" charset="0"/>
              <a:buChar char="–"/>
            </a:pPr>
            <a:r>
              <a:rPr lang="en-US" kern="1200" dirty="0" smtClean="0">
                <a:solidFill>
                  <a:schemeClr val="bg2"/>
                </a:solidFill>
                <a:latin typeface="Proxima Nova" charset="0"/>
              </a:rPr>
              <a:t>Individuals</a:t>
            </a:r>
            <a:r>
              <a:rPr lang="en-US" kern="1200" dirty="0">
                <a:solidFill>
                  <a:schemeClr val="bg2"/>
                </a:solidFill>
                <a:latin typeface="Proxima Nova" charset="0"/>
              </a:rPr>
              <a:t>: continued growth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buClr>
                <a:srgbClr val="68B133"/>
              </a:buClr>
              <a:buSzTx/>
              <a:buFont typeface="Arial" pitchFamily="34" charset="0"/>
              <a:buChar char="–"/>
            </a:pPr>
            <a:r>
              <a:rPr lang="en-US" kern="1200" dirty="0" smtClean="0">
                <a:solidFill>
                  <a:schemeClr val="bg2"/>
                </a:solidFill>
                <a:latin typeface="Proxima Nova" charset="0"/>
              </a:rPr>
              <a:t>Foundation</a:t>
            </a:r>
            <a:r>
              <a:rPr lang="en-US" kern="1200" dirty="0">
                <a:solidFill>
                  <a:schemeClr val="bg2"/>
                </a:solidFill>
                <a:latin typeface="Proxima Nova" charset="0"/>
              </a:rPr>
              <a:t>, Corporate: lower than </a:t>
            </a:r>
            <a:r>
              <a:rPr lang="en-US" kern="1200" dirty="0" smtClean="0">
                <a:solidFill>
                  <a:schemeClr val="bg2"/>
                </a:solidFill>
                <a:latin typeface="Proxima Nova" charset="0"/>
              </a:rPr>
              <a:t>2020-projected</a:t>
            </a:r>
          </a:p>
          <a:p>
            <a:pPr marL="342900" lvl="0" indent="-342900">
              <a:lnSpc>
                <a:spcPct val="100000"/>
              </a:lnSpc>
              <a:buClr>
                <a:srgbClr val="68B133"/>
              </a:buClr>
              <a:buSzTx/>
              <a:buFont typeface="Arial" pitchFamily="34" charset="0"/>
              <a:buChar char="•"/>
            </a:pPr>
            <a:endParaRPr lang="en-US" sz="1400" kern="1200" dirty="0" smtClean="0">
              <a:solidFill>
                <a:schemeClr val="bg2"/>
              </a:solidFill>
              <a:latin typeface="Proxima Nova" charset="0"/>
            </a:endParaRPr>
          </a:p>
          <a:p>
            <a:pPr marL="342900" lvl="0" indent="-342900">
              <a:lnSpc>
                <a:spcPct val="100000"/>
              </a:lnSpc>
              <a:buClr>
                <a:srgbClr val="68B133"/>
              </a:buClr>
              <a:buSzTx/>
              <a:buFont typeface="Arial" pitchFamily="34" charset="0"/>
              <a:buChar char="•"/>
            </a:pPr>
            <a:r>
              <a:rPr lang="en-US" sz="1400" kern="1200" dirty="0" smtClean="0">
                <a:solidFill>
                  <a:schemeClr val="bg2"/>
                </a:solidFill>
                <a:latin typeface="Proxima Nova" charset="0"/>
              </a:rPr>
              <a:t>$0.6M reserves used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buClr>
                <a:srgbClr val="68B133"/>
              </a:buClr>
              <a:buSzTx/>
              <a:buFont typeface="Arial" pitchFamily="34" charset="0"/>
              <a:buChar char="–"/>
            </a:pPr>
            <a:r>
              <a:rPr lang="en-US" kern="1200" dirty="0" smtClean="0">
                <a:solidFill>
                  <a:schemeClr val="bg2"/>
                </a:solidFill>
                <a:latin typeface="Proxima Nova" charset="0"/>
              </a:rPr>
              <a:t>To cover: $0.56M operating deficit + $0.04M unfunded capital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buClr>
                <a:srgbClr val="68B133"/>
              </a:buClr>
              <a:buSzTx/>
              <a:buFont typeface="Arial" pitchFamily="34" charset="0"/>
              <a:buChar char="–"/>
            </a:pPr>
            <a:r>
              <a:rPr lang="en-US" sz="1400" kern="1200" dirty="0" smtClean="0">
                <a:solidFill>
                  <a:schemeClr val="bg2"/>
                </a:solidFill>
                <a:latin typeface="Proxima Nova" charset="0"/>
              </a:rPr>
              <a:t>Drawn from: $0.57M operating reserves + $0.03M Board-designated funds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11700" y="687094"/>
            <a:ext cx="8520600" cy="989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Proxima Nova Extrabold"/>
              <a:buNone/>
              <a:defRPr sz="2800" b="1" i="0" u="none" strike="noStrike" cap="none">
                <a:solidFill>
                  <a:srgbClr val="434343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i="1" dirty="0"/>
              <a:t>Key Revenue </a:t>
            </a:r>
            <a:r>
              <a:rPr lang="en-US" i="1" dirty="0" smtClean="0"/>
              <a:t>Assumptions:</a:t>
            </a:r>
            <a:r>
              <a:rPr lang="en-US" i="1" dirty="0"/>
              <a:t/>
            </a:r>
            <a:br>
              <a:rPr lang="en-US" i="1" dirty="0"/>
            </a:br>
            <a:r>
              <a:rPr lang="en-US" dirty="0"/>
              <a:t>Enhancements, rolled funds, and reserves </a:t>
            </a:r>
            <a:r>
              <a:rPr lang="en-US" dirty="0" smtClean="0"/>
              <a:t>help offset conservative Earned Income forecast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73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$2.2M capital budget is essentially fully funded</a:t>
            </a:r>
            <a:endParaRPr lang="en-US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 flipH="1">
            <a:off x="7587764" y="4654825"/>
            <a:ext cx="381000" cy="2159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0" rIns="0" bIns="0">
            <a:spAutoFit/>
          </a:bodyPr>
          <a:lstStyle/>
          <a:p>
            <a:pPr eaLnBrk="0" hangingPunct="0">
              <a:buClrTx/>
              <a:buFontTx/>
              <a:buNone/>
            </a:pPr>
            <a:r>
              <a:rPr lang="en-US" kern="1200" dirty="0">
                <a:solidFill>
                  <a:srgbClr val="404040"/>
                </a:solidFill>
                <a:latin typeface="Proxima Nova" panose="020B0503030502060204" pitchFamily="34" charset="0"/>
                <a:ea typeface="+mn-ea"/>
                <a:cs typeface="+mn-cs"/>
              </a:rPr>
              <a:t>$M</a:t>
            </a:r>
          </a:p>
        </p:txBody>
      </p:sp>
      <p:sp>
        <p:nvSpPr>
          <p:cNvPr id="7" name="Rectangle 6"/>
          <p:cNvSpPr>
            <a:spLocks/>
          </p:cNvSpPr>
          <p:nvPr/>
        </p:nvSpPr>
        <p:spPr>
          <a:xfrm>
            <a:off x="172355" y="6366795"/>
            <a:ext cx="32976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Tx/>
              <a:buFontTx/>
              <a:buNone/>
            </a:pPr>
            <a:r>
              <a:rPr lang="en-US" sz="1200" i="1" kern="1200" dirty="0" smtClean="0">
                <a:solidFill>
                  <a:srgbClr val="404040"/>
                </a:solidFill>
                <a:latin typeface="Proxima Nova" panose="020B0503030502060204" pitchFamily="34" charset="0"/>
                <a:ea typeface="+mn-ea"/>
                <a:cs typeface="+mn-cs"/>
              </a:rPr>
              <a:t>* Unfunded - Accounting System + IT costs</a:t>
            </a:r>
          </a:p>
          <a:p>
            <a:pPr>
              <a:buClrTx/>
              <a:buFontTx/>
              <a:buNone/>
            </a:pPr>
            <a:r>
              <a:rPr lang="en-US" sz="1200" i="1" kern="1200" dirty="0" smtClean="0">
                <a:solidFill>
                  <a:srgbClr val="404040"/>
                </a:solidFill>
                <a:latin typeface="Proxima Nova" panose="020B0503030502060204" pitchFamily="34" charset="0"/>
                <a:ea typeface="+mn-ea"/>
                <a:cs typeface="+mn-cs"/>
              </a:rPr>
              <a:t>** Funded from dedicated reserves </a:t>
            </a: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7007184"/>
              </p:ext>
            </p:extLst>
          </p:nvPr>
        </p:nvGraphicFramePr>
        <p:xfrm>
          <a:off x="0" y="2435611"/>
          <a:ext cx="9144000" cy="254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7130564" y="3416684"/>
            <a:ext cx="914400" cy="2154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algn="ctr" eaLnBrk="0" hangingPunct="0">
              <a:buClrTx/>
              <a:buFontTx/>
              <a:buNone/>
            </a:pPr>
            <a:r>
              <a:rPr lang="en-US" b="1" kern="1200" dirty="0" smtClean="0">
                <a:solidFill>
                  <a:srgbClr val="404040"/>
                </a:solidFill>
                <a:latin typeface="Proxima Nova" panose="020B0503030502060204" pitchFamily="34" charset="0"/>
              </a:rPr>
              <a:t>$2.2M</a:t>
            </a:r>
            <a:endParaRPr lang="en-US" b="1" kern="1200" dirty="0">
              <a:solidFill>
                <a:srgbClr val="404040"/>
              </a:solidFill>
              <a:latin typeface="Proxima Nova" panose="020B0503030502060204" pitchFamily="34" charset="0"/>
            </a:endParaRPr>
          </a:p>
        </p:txBody>
      </p:sp>
      <p:sp>
        <p:nvSpPr>
          <p:cNvPr id="12" name="Rectangle 11"/>
          <p:cNvSpPr>
            <a:spLocks/>
          </p:cNvSpPr>
          <p:nvPr/>
        </p:nvSpPr>
        <p:spPr>
          <a:xfrm>
            <a:off x="1732024" y="5577356"/>
            <a:ext cx="5653514" cy="63749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bg1"/>
                </a:solidFill>
                <a:uFillTx/>
                <a:latin typeface="Proxima Nova" panose="020B0503030502060204" pitchFamily="34" charset="0"/>
              </a:rPr>
              <a:t>Largest capital budget since Carousel will stretch </a:t>
            </a:r>
          </a:p>
          <a:p>
            <a:pPr algn="ctr"/>
            <a:r>
              <a:rPr lang="en-US" sz="1800" b="1" dirty="0" smtClean="0">
                <a:solidFill>
                  <a:schemeClr val="bg1"/>
                </a:solidFill>
                <a:uFillTx/>
                <a:latin typeface="Proxima Nova" panose="020B0503030502060204" pitchFamily="34" charset="0"/>
              </a:rPr>
              <a:t>Conservancy project management staff very thin</a:t>
            </a:r>
          </a:p>
        </p:txBody>
      </p:sp>
      <p:sp>
        <p:nvSpPr>
          <p:cNvPr id="20" name="Rectangle 19"/>
          <p:cNvSpPr>
            <a:spLocks/>
          </p:cNvSpPr>
          <p:nvPr/>
        </p:nvSpPr>
        <p:spPr>
          <a:xfrm>
            <a:off x="1946031" y="2097057"/>
            <a:ext cx="38028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</a:pPr>
            <a:r>
              <a:rPr lang="en-US" sz="1600" b="1" i="1" u="sng" kern="1200" dirty="0">
                <a:solidFill>
                  <a:schemeClr val="tx1"/>
                </a:solidFill>
                <a:latin typeface="Proxima Nova" panose="020B0503030502060204" pitchFamily="34" charset="0"/>
                <a:ea typeface="+mn-ea"/>
                <a:cs typeface="+mn-cs"/>
              </a:rPr>
              <a:t>Proposed </a:t>
            </a:r>
            <a:r>
              <a:rPr lang="en-US" sz="1600" b="1" i="1" u="sng" kern="1200" dirty="0" smtClean="0">
                <a:solidFill>
                  <a:schemeClr val="tx1"/>
                </a:solidFill>
                <a:latin typeface="Proxima Nova" panose="020B0503030502060204" pitchFamily="34" charset="0"/>
                <a:ea typeface="+mn-ea"/>
                <a:cs typeface="+mn-cs"/>
              </a:rPr>
              <a:t>Capital Expenditures, 2021</a:t>
            </a:r>
            <a:endParaRPr lang="en-US" sz="1600" b="1" i="1" u="sng" kern="1200" dirty="0">
              <a:solidFill>
                <a:schemeClr val="tx1"/>
              </a:solidFill>
              <a:latin typeface="Proxima Nova" panose="020B0503030502060204" pitchFamily="34" charset="0"/>
              <a:ea typeface="+mn-ea"/>
              <a:cs typeface="+mn-cs"/>
            </a:endParaRPr>
          </a:p>
        </p:txBody>
      </p:sp>
      <p:sp>
        <p:nvSpPr>
          <p:cNvPr id="3" name="Rounded Rectangular Callout 2"/>
          <p:cNvSpPr/>
          <p:nvPr/>
        </p:nvSpPr>
        <p:spPr>
          <a:xfrm>
            <a:off x="6142892" y="1651680"/>
            <a:ext cx="2848708" cy="902592"/>
          </a:xfrm>
          <a:prstGeom prst="wedgeRoundRectCallout">
            <a:avLst>
              <a:gd name="adj1" fmla="val 1169"/>
              <a:gd name="adj2" fmla="val 137268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635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marL="0" lvl="0" indent="0">
              <a:lnSpc>
                <a:spcPct val="120000"/>
              </a:lnSpc>
              <a:buClr>
                <a:srgbClr val="68B133"/>
              </a:buClr>
              <a:buSzTx/>
              <a:buNone/>
            </a:pPr>
            <a:r>
              <a:rPr lang="en-US" sz="1200" b="1" kern="1200" dirty="0" smtClean="0">
                <a:solidFill>
                  <a:srgbClr val="404040"/>
                </a:solidFill>
                <a:latin typeface="Proxima Nova" charset="0"/>
              </a:rPr>
              <a:t>Fundraising </a:t>
            </a:r>
            <a:r>
              <a:rPr lang="en-US" sz="1200" b="1" kern="1200" dirty="0">
                <a:solidFill>
                  <a:srgbClr val="404040"/>
                </a:solidFill>
                <a:latin typeface="Proxima Nova" charset="0"/>
              </a:rPr>
              <a:t>to </a:t>
            </a:r>
            <a:r>
              <a:rPr lang="en-US" sz="1200" b="1" kern="1200" dirty="0" smtClean="0">
                <a:solidFill>
                  <a:srgbClr val="404040"/>
                </a:solidFill>
                <a:latin typeface="Proxima Nova" charset="0"/>
              </a:rPr>
              <a:t>add (not reflected):</a:t>
            </a:r>
            <a:endParaRPr lang="en-US" sz="1200" b="1" kern="1200" dirty="0">
              <a:solidFill>
                <a:srgbClr val="404040"/>
              </a:solidFill>
              <a:latin typeface="Proxima Nova" charset="0"/>
            </a:endParaRPr>
          </a:p>
          <a:p>
            <a:pPr marL="228600" lvl="0" indent="-228600">
              <a:lnSpc>
                <a:spcPct val="120000"/>
              </a:lnSpc>
              <a:buClr>
                <a:srgbClr val="68B133"/>
              </a:buClr>
              <a:buSzTx/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rgbClr val="404040"/>
                </a:solidFill>
                <a:latin typeface="Proxima Nova" charset="0"/>
              </a:rPr>
              <a:t>Chin Park </a:t>
            </a:r>
            <a:r>
              <a:rPr lang="en-US" sz="1200" kern="1200" dirty="0" err="1" smtClean="0">
                <a:solidFill>
                  <a:srgbClr val="404040"/>
                </a:solidFill>
                <a:latin typeface="Proxima Nova" charset="0"/>
              </a:rPr>
              <a:t>add’l</a:t>
            </a:r>
            <a:r>
              <a:rPr lang="en-US" sz="1200" kern="1200" dirty="0" smtClean="0">
                <a:solidFill>
                  <a:srgbClr val="404040"/>
                </a:solidFill>
                <a:latin typeface="Proxima Nova" charset="0"/>
              </a:rPr>
              <a:t> </a:t>
            </a:r>
            <a:r>
              <a:rPr lang="en-US" sz="1200" kern="1200" dirty="0">
                <a:solidFill>
                  <a:srgbClr val="404040"/>
                </a:solidFill>
                <a:latin typeface="Proxima Nova" charset="0"/>
              </a:rPr>
              <a:t>lighting upgrades </a:t>
            </a:r>
          </a:p>
          <a:p>
            <a:pPr marL="228600" lvl="0" indent="-228600">
              <a:lnSpc>
                <a:spcPct val="120000"/>
              </a:lnSpc>
              <a:buClr>
                <a:srgbClr val="68B133"/>
              </a:buClr>
              <a:buSzTx/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rgbClr val="404040"/>
                </a:solidFill>
                <a:latin typeface="Proxima Nova" charset="0"/>
              </a:rPr>
              <a:t>Chin </a:t>
            </a:r>
            <a:r>
              <a:rPr lang="en-US" sz="1200" kern="1200" dirty="0">
                <a:solidFill>
                  <a:srgbClr val="404040"/>
                </a:solidFill>
                <a:latin typeface="Proxima Nova" charset="0"/>
              </a:rPr>
              <a:t>Park </a:t>
            </a:r>
            <a:r>
              <a:rPr lang="en-US" sz="1200" kern="1200" dirty="0" smtClean="0">
                <a:solidFill>
                  <a:srgbClr val="404040"/>
                </a:solidFill>
                <a:latin typeface="Proxima Nova" charset="0"/>
              </a:rPr>
              <a:t>PlayCubes </a:t>
            </a:r>
            <a:r>
              <a:rPr lang="en-US" sz="1200" kern="1200" dirty="0">
                <a:solidFill>
                  <a:srgbClr val="404040"/>
                </a:solidFill>
                <a:latin typeface="Proxima Nova" charset="0"/>
              </a:rPr>
              <a:t>safety </a:t>
            </a:r>
            <a:r>
              <a:rPr lang="en-US" sz="1200" kern="1200" dirty="0" smtClean="0">
                <a:solidFill>
                  <a:srgbClr val="404040"/>
                </a:solidFill>
                <a:latin typeface="Proxima Nova" charset="0"/>
              </a:rPr>
              <a:t>surface</a:t>
            </a:r>
            <a:endParaRPr lang="en-US" sz="1200" kern="1200" dirty="0">
              <a:solidFill>
                <a:srgbClr val="404040"/>
              </a:solidFill>
              <a:latin typeface="Proxima Nova" charset="0"/>
            </a:endParaRPr>
          </a:p>
          <a:p>
            <a:pPr marL="228600" lvl="0" indent="-228600">
              <a:lnSpc>
                <a:spcPct val="120000"/>
              </a:lnSpc>
              <a:buClr>
                <a:srgbClr val="68B133"/>
              </a:buClr>
              <a:buSzTx/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rgbClr val="404040"/>
                </a:solidFill>
                <a:latin typeface="Proxima Nova" charset="0"/>
              </a:rPr>
              <a:t>Mary Soo </a:t>
            </a:r>
            <a:r>
              <a:rPr lang="en-US" sz="1200" kern="1200" dirty="0" err="1" smtClean="0">
                <a:solidFill>
                  <a:srgbClr val="404040"/>
                </a:solidFill>
                <a:latin typeface="Proxima Nova" charset="0"/>
              </a:rPr>
              <a:t>Hoo</a:t>
            </a:r>
            <a:r>
              <a:rPr lang="en-US" sz="1200" kern="1200" dirty="0" smtClean="0">
                <a:solidFill>
                  <a:srgbClr val="404040"/>
                </a:solidFill>
                <a:latin typeface="Proxima Nova" charset="0"/>
              </a:rPr>
              <a:t> hill removals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18774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Significant range of possible outcomes for 2021</a:t>
            </a:r>
          </a:p>
        </p:txBody>
      </p:sp>
      <p:sp>
        <p:nvSpPr>
          <p:cNvPr id="6" name="Rectangle 5"/>
          <p:cNvSpPr>
            <a:spLocks/>
          </p:cNvSpPr>
          <p:nvPr/>
        </p:nvSpPr>
        <p:spPr>
          <a:xfrm>
            <a:off x="228600" y="1405159"/>
            <a:ext cx="2057400" cy="256603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uFillTx/>
                <a:latin typeface="Proxima Nova" panose="020B0503030502060204" pitchFamily="34" charset="0"/>
              </a:rPr>
              <a:t>Revenue</a:t>
            </a:r>
            <a:endParaRPr lang="en-US" sz="2000" b="1" dirty="0">
              <a:solidFill>
                <a:schemeClr val="bg1"/>
              </a:solidFill>
              <a:uFillTx/>
              <a:latin typeface="Proxima Nova" panose="020B0503030502060204" pitchFamily="34" charset="0"/>
            </a:endParaRPr>
          </a:p>
        </p:txBody>
      </p:sp>
      <p:sp>
        <p:nvSpPr>
          <p:cNvPr id="7" name="Rectangle 6"/>
          <p:cNvSpPr>
            <a:spLocks/>
          </p:cNvSpPr>
          <p:nvPr/>
        </p:nvSpPr>
        <p:spPr>
          <a:xfrm>
            <a:off x="228600" y="4473311"/>
            <a:ext cx="2057400" cy="18131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uFillTx/>
                <a:latin typeface="Proxima Nova" panose="020B0503030502060204" pitchFamily="34" charset="0"/>
              </a:rPr>
              <a:t>Expenditures</a:t>
            </a:r>
            <a:endParaRPr lang="en-US" sz="2000" b="1" dirty="0">
              <a:solidFill>
                <a:schemeClr val="bg1"/>
              </a:solidFill>
              <a:uFillTx/>
              <a:latin typeface="Proxima Nova" panose="020B0503030502060204" pitchFamily="34" charset="0"/>
            </a:endParaRPr>
          </a:p>
        </p:txBody>
      </p:sp>
      <p:sp>
        <p:nvSpPr>
          <p:cNvPr id="8" name="Text Placeholder 2"/>
          <p:cNvSpPr txBox="1">
            <a:spLocks/>
          </p:cNvSpPr>
          <p:nvPr/>
        </p:nvSpPr>
        <p:spPr>
          <a:xfrm>
            <a:off x="2286000" y="1418494"/>
            <a:ext cx="6546250" cy="25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ts val="1400"/>
              <a:buFont typeface="Proxima Nova"/>
              <a:buChar char="●"/>
              <a:defRPr sz="2000" b="0" i="0" u="none" strike="noStrike" cap="none" baseline="0">
                <a:solidFill>
                  <a:schemeClr val="dk2"/>
                </a:solidFill>
                <a:uFillTx/>
                <a:latin typeface="Proxima Nova" charset="0"/>
                <a:ea typeface="Proxima Nova" charset="0"/>
                <a:cs typeface="Proxima Nova" charset="0"/>
                <a:sym typeface="Proxima Nova"/>
              </a:defRPr>
            </a:lvl1pPr>
            <a:lvl2pPr marL="914400" marR="0" lvl="1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tx2"/>
              </a:buClr>
              <a:buSzPts val="1400"/>
              <a:buFont typeface="Proxima Nova"/>
              <a:buChar char="○"/>
              <a:defRPr sz="2000" b="0" i="0" u="none" strike="noStrike" cap="none" baseline="0">
                <a:solidFill>
                  <a:schemeClr val="dk2"/>
                </a:solidFill>
                <a:uFillTx/>
                <a:latin typeface="Proxima Nova" charset="0"/>
                <a:ea typeface="Proxima Nova" charset="0"/>
                <a:cs typeface="Proxima Nova" charset="0"/>
                <a:sym typeface="Proxima Nova"/>
              </a:defRPr>
            </a:lvl2pPr>
            <a:lvl3pPr marL="1371600" marR="0" lvl="2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tx2"/>
              </a:buClr>
              <a:buSzPts val="1400"/>
              <a:buFont typeface="Proxima Nova"/>
              <a:buChar char="■"/>
              <a:defRPr sz="2000" b="0" i="0" u="none" strike="noStrike" cap="none" baseline="0">
                <a:solidFill>
                  <a:schemeClr val="dk2"/>
                </a:solidFill>
                <a:uFillTx/>
                <a:latin typeface="Proxima Nova" charset="0"/>
                <a:ea typeface="Proxima Nova" charset="0"/>
                <a:cs typeface="Proxima Nova" charset="0"/>
                <a:sym typeface="Proxima Nova"/>
              </a:defRPr>
            </a:lvl3pPr>
            <a:lvl4pPr marL="1828800" marR="0" lvl="3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tx2"/>
              </a:buClr>
              <a:buSzPts val="1400"/>
              <a:buFont typeface="Proxima Nova"/>
              <a:buChar char="●"/>
              <a:defRPr sz="2000" b="0" i="0" u="none" strike="noStrike" cap="none" baseline="0">
                <a:solidFill>
                  <a:schemeClr val="dk2"/>
                </a:solidFill>
                <a:uFillTx/>
                <a:latin typeface="Proxima Nova" charset="0"/>
                <a:ea typeface="Proxima Nova" charset="0"/>
                <a:cs typeface="Proxima Nova" charset="0"/>
                <a:sym typeface="Proxima Nova"/>
              </a:defRPr>
            </a:lvl4pPr>
            <a:lvl5pPr marL="2286000" marR="0" lvl="4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tx2"/>
              </a:buClr>
              <a:buSzPts val="1400"/>
              <a:buFont typeface="Proxima Nova"/>
              <a:buChar char="○"/>
              <a:defRPr sz="2000" b="0" i="0" u="none" strike="noStrike" cap="none" baseline="0">
                <a:solidFill>
                  <a:schemeClr val="dk2"/>
                </a:solidFill>
                <a:uFillTx/>
                <a:latin typeface="Proxima Nova" charset="0"/>
                <a:ea typeface="Proxima Nova" charset="0"/>
                <a:cs typeface="Proxima Nova" charset="0"/>
                <a:sym typeface="Proxima Nova"/>
              </a:defRPr>
            </a:lvl5pPr>
            <a:lvl6pPr marL="2743200" marR="0" lvl="5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 sz="14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marR="0" lvl="6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 sz="14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marR="0" lvl="7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 sz="14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marR="0" lvl="8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roxima Nova"/>
              <a:buChar char="■"/>
              <a:defRPr sz="14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228600" indent="-228600">
              <a:lnSpc>
                <a:spcPct val="100000"/>
              </a:lnSpc>
              <a:buClr>
                <a:srgbClr val="68B133"/>
              </a:buClr>
              <a:buSzTx/>
              <a:buFont typeface="Arial" pitchFamily="34" charset="0"/>
              <a:buChar char="•"/>
            </a:pPr>
            <a:r>
              <a:rPr lang="en-US" sz="1600" kern="1200" dirty="0" smtClean="0">
                <a:solidFill>
                  <a:srgbClr val="404040"/>
                </a:solidFill>
              </a:rPr>
              <a:t>Assuming similar to 2020 for earned income – but hope to exceed</a:t>
            </a:r>
          </a:p>
          <a:p>
            <a:pPr marL="457200" lvl="1" indent="-228600">
              <a:lnSpc>
                <a:spcPct val="100000"/>
              </a:lnSpc>
              <a:spcBef>
                <a:spcPts val="0"/>
              </a:spcBef>
              <a:buClr>
                <a:srgbClr val="68B133"/>
              </a:buClr>
              <a:buSzTx/>
              <a:buFont typeface="Arial" pitchFamily="34" charset="0"/>
              <a:buChar char="–"/>
            </a:pPr>
            <a:r>
              <a:rPr lang="en-US" sz="1600" kern="1200" dirty="0" smtClean="0">
                <a:solidFill>
                  <a:srgbClr val="404040"/>
                </a:solidFill>
              </a:rPr>
              <a:t>Dependent on return of Financial District &amp; tourism</a:t>
            </a:r>
          </a:p>
          <a:p>
            <a:pPr marL="457200" lvl="1" indent="-228600">
              <a:lnSpc>
                <a:spcPct val="100000"/>
              </a:lnSpc>
              <a:spcBef>
                <a:spcPts val="0"/>
              </a:spcBef>
              <a:buClr>
                <a:srgbClr val="68B133"/>
              </a:buClr>
              <a:buSzTx/>
              <a:buFont typeface="Arial" pitchFamily="34" charset="0"/>
              <a:buChar char="–"/>
            </a:pPr>
            <a:r>
              <a:rPr lang="en-US" sz="1600" kern="1200" dirty="0" smtClean="0">
                <a:solidFill>
                  <a:srgbClr val="404040"/>
                </a:solidFill>
              </a:rPr>
              <a:t>Bankruptcies could further challenge food trucks, </a:t>
            </a:r>
            <a:r>
              <a:rPr lang="en-US" sz="1600" kern="1200" dirty="0" err="1" smtClean="0">
                <a:solidFill>
                  <a:srgbClr val="404040"/>
                </a:solidFill>
              </a:rPr>
              <a:t>drinkeries</a:t>
            </a:r>
            <a:endParaRPr lang="en-US" sz="1600" kern="1200" dirty="0" smtClean="0">
              <a:solidFill>
                <a:srgbClr val="404040"/>
              </a:solidFill>
            </a:endParaRPr>
          </a:p>
          <a:p>
            <a:pPr marL="228600" indent="-228600">
              <a:lnSpc>
                <a:spcPct val="100000"/>
              </a:lnSpc>
              <a:buClr>
                <a:srgbClr val="68B133"/>
              </a:buClr>
              <a:buSzTx/>
              <a:buFont typeface="Arial" pitchFamily="34" charset="0"/>
              <a:buChar char="•"/>
            </a:pPr>
            <a:endParaRPr lang="en-US" sz="1600" kern="1200" dirty="0" smtClean="0">
              <a:solidFill>
                <a:srgbClr val="404040"/>
              </a:solidFill>
            </a:endParaRPr>
          </a:p>
          <a:p>
            <a:pPr marL="228600" indent="-228600">
              <a:lnSpc>
                <a:spcPct val="100000"/>
              </a:lnSpc>
              <a:buClr>
                <a:srgbClr val="68B133"/>
              </a:buClr>
              <a:buSzTx/>
              <a:buFont typeface="Arial" pitchFamily="34" charset="0"/>
              <a:buChar char="•"/>
            </a:pPr>
            <a:r>
              <a:rPr lang="en-US" sz="1600" kern="1200" dirty="0" smtClean="0">
                <a:solidFill>
                  <a:srgbClr val="404040"/>
                </a:solidFill>
              </a:rPr>
              <a:t>Philanthropic forecast is historically modest – but there’s market/economic uncertainty</a:t>
            </a:r>
          </a:p>
          <a:p>
            <a:pPr marL="457200" lvl="1" indent="-228600">
              <a:lnSpc>
                <a:spcPct val="100000"/>
              </a:lnSpc>
              <a:spcBef>
                <a:spcPts val="0"/>
              </a:spcBef>
              <a:buClr>
                <a:srgbClr val="68B133"/>
              </a:buClr>
              <a:buSzTx/>
              <a:buFont typeface="Arial" pitchFamily="34" charset="0"/>
              <a:buChar char="–"/>
            </a:pPr>
            <a:r>
              <a:rPr lang="en-US" sz="1600" kern="1200" dirty="0" smtClean="0">
                <a:solidFill>
                  <a:srgbClr val="404040"/>
                </a:solidFill>
              </a:rPr>
              <a:t>Gala and Momentum Fund could sputter</a:t>
            </a:r>
          </a:p>
          <a:p>
            <a:pPr marL="457200" lvl="1" indent="-228600">
              <a:lnSpc>
                <a:spcPct val="100000"/>
              </a:lnSpc>
              <a:spcBef>
                <a:spcPts val="0"/>
              </a:spcBef>
              <a:buClr>
                <a:srgbClr val="68B133"/>
              </a:buClr>
              <a:buSzTx/>
              <a:buFont typeface="Arial" pitchFamily="34" charset="0"/>
              <a:buChar char="–"/>
            </a:pPr>
            <a:r>
              <a:rPr lang="en-US" sz="1600" kern="1200" dirty="0" smtClean="0">
                <a:solidFill>
                  <a:srgbClr val="404040"/>
                </a:solidFill>
              </a:rPr>
              <a:t>Depending on continued growth in Individual, amidst uncertainty</a:t>
            </a:r>
          </a:p>
          <a:p>
            <a:pPr marL="228600" indent="-228600">
              <a:lnSpc>
                <a:spcPct val="100000"/>
              </a:lnSpc>
              <a:buClr>
                <a:srgbClr val="68B133"/>
              </a:buClr>
              <a:buSzTx/>
              <a:buFont typeface="Arial" pitchFamily="34" charset="0"/>
              <a:buChar char="•"/>
            </a:pPr>
            <a:endParaRPr lang="en-US" sz="1600" kern="1200" dirty="0" smtClean="0">
              <a:solidFill>
                <a:srgbClr val="404040"/>
              </a:solidFill>
            </a:endParaRPr>
          </a:p>
          <a:p>
            <a:pPr marL="228600" indent="-228600">
              <a:lnSpc>
                <a:spcPct val="100000"/>
              </a:lnSpc>
              <a:buClr>
                <a:srgbClr val="68B133"/>
              </a:buClr>
              <a:buSzTx/>
              <a:buFont typeface="Arial" pitchFamily="34" charset="0"/>
              <a:buChar char="•"/>
            </a:pPr>
            <a:r>
              <a:rPr lang="en-US" sz="1600" kern="1200" dirty="0" smtClean="0">
                <a:solidFill>
                  <a:srgbClr val="404040"/>
                </a:solidFill>
              </a:rPr>
              <a:t>Assistance could come via another federal program (ala PPP)</a:t>
            </a:r>
          </a:p>
        </p:txBody>
      </p:sp>
      <p:sp>
        <p:nvSpPr>
          <p:cNvPr id="9" name="Text Placeholder 2"/>
          <p:cNvSpPr txBox="1">
            <a:spLocks/>
          </p:cNvSpPr>
          <p:nvPr/>
        </p:nvSpPr>
        <p:spPr>
          <a:xfrm>
            <a:off x="2286000" y="4464237"/>
            <a:ext cx="6546250" cy="1949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ts val="1400"/>
              <a:buFont typeface="Proxima Nova"/>
              <a:buChar char="●"/>
              <a:defRPr sz="2000" b="0" i="0" u="none" strike="noStrike" cap="none" baseline="0">
                <a:solidFill>
                  <a:schemeClr val="dk2"/>
                </a:solidFill>
                <a:uFillTx/>
                <a:latin typeface="Proxima Nova" charset="0"/>
                <a:ea typeface="Proxima Nova" charset="0"/>
                <a:cs typeface="Proxima Nova" charset="0"/>
                <a:sym typeface="Proxima Nova"/>
              </a:defRPr>
            </a:lvl1pPr>
            <a:lvl2pPr marL="914400" marR="0" lvl="1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tx2"/>
              </a:buClr>
              <a:buSzPts val="1400"/>
              <a:buFont typeface="Proxima Nova"/>
              <a:buChar char="○"/>
              <a:defRPr sz="2000" b="0" i="0" u="none" strike="noStrike" cap="none" baseline="0">
                <a:solidFill>
                  <a:schemeClr val="dk2"/>
                </a:solidFill>
                <a:uFillTx/>
                <a:latin typeface="Proxima Nova" charset="0"/>
                <a:ea typeface="Proxima Nova" charset="0"/>
                <a:cs typeface="Proxima Nova" charset="0"/>
                <a:sym typeface="Proxima Nova"/>
              </a:defRPr>
            </a:lvl2pPr>
            <a:lvl3pPr marL="1371600" marR="0" lvl="2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tx2"/>
              </a:buClr>
              <a:buSzPts val="1400"/>
              <a:buFont typeface="Proxima Nova"/>
              <a:buChar char="■"/>
              <a:defRPr sz="2000" b="0" i="0" u="none" strike="noStrike" cap="none" baseline="0">
                <a:solidFill>
                  <a:schemeClr val="dk2"/>
                </a:solidFill>
                <a:uFillTx/>
                <a:latin typeface="Proxima Nova" charset="0"/>
                <a:ea typeface="Proxima Nova" charset="0"/>
                <a:cs typeface="Proxima Nova" charset="0"/>
                <a:sym typeface="Proxima Nova"/>
              </a:defRPr>
            </a:lvl3pPr>
            <a:lvl4pPr marL="1828800" marR="0" lvl="3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tx2"/>
              </a:buClr>
              <a:buSzPts val="1400"/>
              <a:buFont typeface="Proxima Nova"/>
              <a:buChar char="●"/>
              <a:defRPr sz="2000" b="0" i="0" u="none" strike="noStrike" cap="none" baseline="0">
                <a:solidFill>
                  <a:schemeClr val="dk2"/>
                </a:solidFill>
                <a:uFillTx/>
                <a:latin typeface="Proxima Nova" charset="0"/>
                <a:ea typeface="Proxima Nova" charset="0"/>
                <a:cs typeface="Proxima Nova" charset="0"/>
                <a:sym typeface="Proxima Nova"/>
              </a:defRPr>
            </a:lvl4pPr>
            <a:lvl5pPr marL="2286000" marR="0" lvl="4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tx2"/>
              </a:buClr>
              <a:buSzPts val="1400"/>
              <a:buFont typeface="Proxima Nova"/>
              <a:buChar char="○"/>
              <a:defRPr sz="2000" b="0" i="0" u="none" strike="noStrike" cap="none" baseline="0">
                <a:solidFill>
                  <a:schemeClr val="dk2"/>
                </a:solidFill>
                <a:uFillTx/>
                <a:latin typeface="Proxima Nova" charset="0"/>
                <a:ea typeface="Proxima Nova" charset="0"/>
                <a:cs typeface="Proxima Nova" charset="0"/>
                <a:sym typeface="Proxima Nova"/>
              </a:defRPr>
            </a:lvl5pPr>
            <a:lvl6pPr marL="2743200" marR="0" lvl="5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 sz="14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marR="0" lvl="6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 sz="14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marR="0" lvl="7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 sz="14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marR="0" lvl="8" indent="-317500" algn="l" rtl="0" eaLnBrk="1" hangingPunct="1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roxima Nova"/>
              <a:buChar char="■"/>
              <a:defRPr sz="14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228600" indent="-228600">
              <a:lnSpc>
                <a:spcPct val="100000"/>
              </a:lnSpc>
              <a:buClr>
                <a:srgbClr val="68B133"/>
              </a:buClr>
              <a:buSzTx/>
              <a:buFont typeface="Arial" pitchFamily="34" charset="0"/>
              <a:buChar char="•"/>
            </a:pPr>
            <a:r>
              <a:rPr lang="en-US" sz="1600" kern="1200" dirty="0" smtClean="0">
                <a:solidFill>
                  <a:srgbClr val="404040"/>
                </a:solidFill>
              </a:rPr>
              <a:t>Uncertainty about overlap and salaries for ED &amp; Curator positions</a:t>
            </a:r>
          </a:p>
          <a:p>
            <a:pPr marL="228600" indent="-228600">
              <a:lnSpc>
                <a:spcPct val="100000"/>
              </a:lnSpc>
              <a:buClr>
                <a:srgbClr val="68B133"/>
              </a:buClr>
              <a:buSzTx/>
              <a:buFont typeface="Arial" pitchFamily="34" charset="0"/>
              <a:buChar char="•"/>
            </a:pPr>
            <a:endParaRPr lang="en-US" sz="1600" kern="1200" dirty="0" smtClean="0">
              <a:solidFill>
                <a:srgbClr val="404040"/>
              </a:solidFill>
            </a:endParaRPr>
          </a:p>
          <a:p>
            <a:pPr marL="228600" indent="-228600">
              <a:lnSpc>
                <a:spcPct val="100000"/>
              </a:lnSpc>
              <a:buClr>
                <a:srgbClr val="68B133"/>
              </a:buClr>
              <a:buSzTx/>
              <a:buFont typeface="Arial" pitchFamily="34" charset="0"/>
              <a:buChar char="•"/>
            </a:pPr>
            <a:r>
              <a:rPr lang="en-US" sz="1600" kern="1200" dirty="0" smtClean="0">
                <a:solidFill>
                  <a:srgbClr val="404040"/>
                </a:solidFill>
              </a:rPr>
              <a:t>Could deepen personnel cuts or restart hiring, if conditions warrant</a:t>
            </a:r>
          </a:p>
          <a:p>
            <a:pPr marL="228600" indent="-228600">
              <a:lnSpc>
                <a:spcPct val="100000"/>
              </a:lnSpc>
              <a:buClr>
                <a:srgbClr val="68B133"/>
              </a:buClr>
              <a:buSzTx/>
              <a:buFont typeface="Arial" pitchFamily="34" charset="0"/>
              <a:buChar char="•"/>
            </a:pPr>
            <a:endParaRPr lang="en-US" sz="1600" kern="1200" dirty="0" smtClean="0">
              <a:solidFill>
                <a:srgbClr val="404040"/>
              </a:solidFill>
            </a:endParaRPr>
          </a:p>
          <a:p>
            <a:pPr marL="228600" indent="-228600">
              <a:lnSpc>
                <a:spcPct val="100000"/>
              </a:lnSpc>
              <a:buClr>
                <a:srgbClr val="68B133"/>
              </a:buClr>
              <a:buSzTx/>
              <a:buFont typeface="Arial" pitchFamily="34" charset="0"/>
              <a:buChar char="•"/>
            </a:pPr>
            <a:r>
              <a:rPr lang="en-US" sz="1600" kern="1200" dirty="0" smtClean="0">
                <a:solidFill>
                  <a:srgbClr val="404040"/>
                </a:solidFill>
              </a:rPr>
              <a:t>Capital projects may face procurement/construction overages</a:t>
            </a:r>
          </a:p>
          <a:p>
            <a:pPr marL="228600" indent="-228600">
              <a:lnSpc>
                <a:spcPct val="100000"/>
              </a:lnSpc>
              <a:buClr>
                <a:srgbClr val="68B133"/>
              </a:buClr>
              <a:buSzTx/>
              <a:buFont typeface="Arial" pitchFamily="34" charset="0"/>
              <a:buChar char="•"/>
            </a:pPr>
            <a:endParaRPr lang="en-US" sz="1600" kern="1200" dirty="0" smtClean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92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Executive Summary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950" y="1349083"/>
            <a:ext cx="8367300" cy="4124700"/>
          </a:xfrm>
        </p:spPr>
        <p:txBody>
          <a:bodyPr/>
          <a:lstStyle/>
          <a:p>
            <a:pPr marL="228600" lvl="0" indent="-228600">
              <a:lnSpc>
                <a:spcPct val="120000"/>
              </a:lnSpc>
              <a:buClr>
                <a:srgbClr val="68B133"/>
              </a:buClr>
              <a:buSzTx/>
              <a:buFont typeface="Arial" pitchFamily="34" charset="0"/>
              <a:buChar char="•"/>
            </a:pPr>
            <a:r>
              <a:rPr lang="en-US" sz="1600" kern="1200" dirty="0" smtClean="0">
                <a:solidFill>
                  <a:srgbClr val="404040"/>
                </a:solidFill>
                <a:latin typeface="Proxima Nova" charset="0"/>
              </a:rPr>
              <a:t>Proposed </a:t>
            </a:r>
            <a:r>
              <a:rPr lang="en-US" sz="1600" kern="1200" dirty="0">
                <a:solidFill>
                  <a:srgbClr val="404040"/>
                </a:solidFill>
                <a:latin typeface="Proxima Nova" charset="0"/>
              </a:rPr>
              <a:t>2021 operating budget of </a:t>
            </a:r>
            <a:r>
              <a:rPr lang="en-US" sz="1600" kern="1200" dirty="0" smtClean="0">
                <a:solidFill>
                  <a:srgbClr val="404040"/>
                </a:solidFill>
                <a:latin typeface="Proxima Nova" charset="0"/>
              </a:rPr>
              <a:t>$5.5M expenses ($4.9M revenues + $0.6M reserves)</a:t>
            </a:r>
          </a:p>
          <a:p>
            <a:pPr marL="457200" lvl="1" indent="-228600">
              <a:lnSpc>
                <a:spcPct val="120000"/>
              </a:lnSpc>
              <a:spcBef>
                <a:spcPts val="0"/>
              </a:spcBef>
              <a:buClr>
                <a:srgbClr val="68B133"/>
              </a:buClr>
              <a:buSzTx/>
              <a:buFont typeface="Arial" pitchFamily="34" charset="0"/>
              <a:buChar char="–"/>
            </a:pPr>
            <a:r>
              <a:rPr lang="en-US" sz="1600" kern="1200" dirty="0" smtClean="0">
                <a:solidFill>
                  <a:srgbClr val="404040"/>
                </a:solidFill>
                <a:latin typeface="Proxima Nova" charset="0"/>
              </a:rPr>
              <a:t>Lean expenses but does restore </a:t>
            </a:r>
            <a:r>
              <a:rPr lang="en-US" sz="1600" kern="1200" dirty="0" err="1" smtClean="0">
                <a:solidFill>
                  <a:srgbClr val="404040"/>
                </a:solidFill>
                <a:latin typeface="Proxima Nova" charset="0"/>
              </a:rPr>
              <a:t>hort</a:t>
            </a:r>
            <a:r>
              <a:rPr lang="en-US" sz="1600" kern="1200" dirty="0" smtClean="0">
                <a:solidFill>
                  <a:srgbClr val="404040"/>
                </a:solidFill>
                <a:latin typeface="Proxima Nova" charset="0"/>
              </a:rPr>
              <a:t> seasonal, implement new accounting system, &amp; continue DEI work</a:t>
            </a:r>
          </a:p>
          <a:p>
            <a:pPr marL="457200" lvl="1" indent="-228600">
              <a:lnSpc>
                <a:spcPct val="120000"/>
              </a:lnSpc>
              <a:spcBef>
                <a:spcPts val="0"/>
              </a:spcBef>
              <a:buClr>
                <a:srgbClr val="68B133"/>
              </a:buClr>
              <a:buSzTx/>
              <a:buFont typeface="Arial" pitchFamily="34" charset="0"/>
              <a:buChar char="–"/>
            </a:pPr>
            <a:r>
              <a:rPr lang="en-US" sz="1600" kern="1200" dirty="0" smtClean="0">
                <a:solidFill>
                  <a:srgbClr val="404040"/>
                </a:solidFill>
                <a:latin typeface="Proxima Nova" charset="0"/>
              </a:rPr>
              <a:t>Personnel cost reductions: 1 layoff, 2 furloughs, 7 temp salary cuts, no raises</a:t>
            </a:r>
          </a:p>
          <a:p>
            <a:pPr marL="457200" lvl="1" indent="-228600">
              <a:lnSpc>
                <a:spcPct val="120000"/>
              </a:lnSpc>
              <a:spcBef>
                <a:spcPts val="0"/>
              </a:spcBef>
              <a:buClr>
                <a:srgbClr val="68B133"/>
              </a:buClr>
              <a:buSzTx/>
              <a:buFont typeface="Arial" pitchFamily="34" charset="0"/>
              <a:buChar char="–"/>
            </a:pPr>
            <a:r>
              <a:rPr lang="en-US" sz="1600" kern="1200" dirty="0" smtClean="0">
                <a:solidFill>
                  <a:srgbClr val="404040"/>
                </a:solidFill>
                <a:latin typeface="Proxima Nova" charset="0"/>
              </a:rPr>
              <a:t>Philanthropic + Earned revenue equal to 2020 forecast</a:t>
            </a:r>
          </a:p>
          <a:p>
            <a:pPr marL="914400" lvl="2" indent="-228600">
              <a:lnSpc>
                <a:spcPct val="120000"/>
              </a:lnSpc>
              <a:spcBef>
                <a:spcPts val="0"/>
              </a:spcBef>
              <a:buClr>
                <a:srgbClr val="68B133"/>
              </a:buClr>
              <a:buSzTx/>
              <a:buFont typeface="Arial" pitchFamily="34" charset="0"/>
              <a:buChar char="–"/>
            </a:pPr>
            <a:r>
              <a:rPr lang="en-US" sz="1600" kern="1200" dirty="0" smtClean="0">
                <a:solidFill>
                  <a:srgbClr val="404040"/>
                </a:solidFill>
                <a:latin typeface="Proxima Nova" charset="0"/>
              </a:rPr>
              <a:t>Giving driven by Momentum Fund, Gala, </a:t>
            </a:r>
            <a:r>
              <a:rPr lang="en-US" sz="1600" kern="1200" dirty="0">
                <a:solidFill>
                  <a:srgbClr val="404040"/>
                </a:solidFill>
                <a:latin typeface="Proxima Nova" charset="0"/>
              </a:rPr>
              <a:t>and Individual </a:t>
            </a:r>
            <a:endParaRPr lang="en-US" sz="1600" kern="1200" dirty="0" smtClean="0">
              <a:solidFill>
                <a:srgbClr val="404040"/>
              </a:solidFill>
              <a:latin typeface="Proxima Nova" charset="0"/>
            </a:endParaRPr>
          </a:p>
          <a:p>
            <a:pPr marL="914400" lvl="2" indent="-228600">
              <a:lnSpc>
                <a:spcPct val="120000"/>
              </a:lnSpc>
              <a:spcBef>
                <a:spcPts val="0"/>
              </a:spcBef>
              <a:buClr>
                <a:srgbClr val="68B133"/>
              </a:buClr>
              <a:buSzTx/>
              <a:buFont typeface="Arial" pitchFamily="34" charset="0"/>
              <a:buChar char="–"/>
            </a:pPr>
            <a:r>
              <a:rPr lang="en-US" sz="1600" kern="1200" dirty="0" smtClean="0">
                <a:solidFill>
                  <a:srgbClr val="404040"/>
                </a:solidFill>
                <a:latin typeface="Proxima Nova" charset="0"/>
              </a:rPr>
              <a:t>Earned income, assumed level with 2020, has dramatic upside potential</a:t>
            </a:r>
          </a:p>
          <a:p>
            <a:pPr marL="0" lvl="0" indent="0">
              <a:lnSpc>
                <a:spcPct val="100000"/>
              </a:lnSpc>
              <a:spcBef>
                <a:spcPct val="20000"/>
              </a:spcBef>
              <a:buClr>
                <a:srgbClr val="68B133"/>
              </a:buClr>
              <a:buSzTx/>
              <a:buNone/>
            </a:pPr>
            <a:endParaRPr lang="en-US" sz="1600" kern="1200" dirty="0">
              <a:solidFill>
                <a:srgbClr val="404040"/>
              </a:solidFill>
              <a:latin typeface="Proxima Nova" charset="0"/>
            </a:endParaRPr>
          </a:p>
          <a:p>
            <a:pPr marL="228600" lvl="0" indent="-228600">
              <a:lnSpc>
                <a:spcPct val="120000"/>
              </a:lnSpc>
              <a:buClr>
                <a:srgbClr val="68B133"/>
              </a:buClr>
              <a:buSzTx/>
              <a:buFont typeface="Arial" pitchFamily="34" charset="0"/>
              <a:buChar char="•"/>
            </a:pPr>
            <a:r>
              <a:rPr lang="en-US" sz="1600" kern="1200" dirty="0" smtClean="0">
                <a:solidFill>
                  <a:srgbClr val="404040"/>
                </a:solidFill>
                <a:latin typeface="Proxima Nova" charset="0"/>
              </a:rPr>
              <a:t>$2.2M capital budget is essentially fully funded</a:t>
            </a:r>
          </a:p>
          <a:p>
            <a:pPr marL="457200" lvl="1" indent="-228600">
              <a:lnSpc>
                <a:spcPct val="120000"/>
              </a:lnSpc>
              <a:spcBef>
                <a:spcPts val="0"/>
              </a:spcBef>
              <a:buClr>
                <a:srgbClr val="68B133"/>
              </a:buClr>
              <a:buSzTx/>
              <a:buFont typeface="Arial" pitchFamily="34" charset="0"/>
              <a:buChar char="–"/>
            </a:pPr>
            <a:r>
              <a:rPr lang="en-US" sz="1600" kern="1200" dirty="0" smtClean="0">
                <a:solidFill>
                  <a:srgbClr val="404040"/>
                </a:solidFill>
                <a:latin typeface="Proxima Nova" charset="0"/>
              </a:rPr>
              <a:t>P2 construction ($0.7M), Capital Plan repairs ($0.4M), Chin Park lighting ($0.4M)</a:t>
            </a:r>
          </a:p>
          <a:p>
            <a:pPr marL="457200" lvl="1" indent="-228600">
              <a:lnSpc>
                <a:spcPct val="120000"/>
              </a:lnSpc>
              <a:spcBef>
                <a:spcPts val="0"/>
              </a:spcBef>
              <a:buClr>
                <a:srgbClr val="68B133"/>
              </a:buClr>
              <a:buSzTx/>
              <a:buFont typeface="Arial" pitchFamily="34" charset="0"/>
              <a:buChar char="–"/>
            </a:pPr>
            <a:r>
              <a:rPr lang="en-US" sz="1600" kern="1200" dirty="0" smtClean="0">
                <a:solidFill>
                  <a:srgbClr val="404040"/>
                </a:solidFill>
                <a:latin typeface="Proxima Nova" charset="0"/>
              </a:rPr>
              <a:t>$0.7M of BID Enhancements funding not yet allocated</a:t>
            </a:r>
          </a:p>
          <a:p>
            <a:pPr marL="457200" lvl="1" indent="-228600">
              <a:lnSpc>
                <a:spcPct val="120000"/>
              </a:lnSpc>
              <a:spcBef>
                <a:spcPts val="0"/>
              </a:spcBef>
              <a:buClr>
                <a:srgbClr val="68B133"/>
              </a:buClr>
              <a:buSzTx/>
              <a:buFont typeface="Arial" pitchFamily="34" charset="0"/>
              <a:buChar char="–"/>
            </a:pPr>
            <a:r>
              <a:rPr lang="en-US" sz="1600" kern="1200" dirty="0" smtClean="0">
                <a:solidFill>
                  <a:srgbClr val="404040"/>
                </a:solidFill>
                <a:latin typeface="Proxima Nova" charset="0"/>
              </a:rPr>
              <a:t>Continuing to fundraise for further Spring 2021 </a:t>
            </a:r>
            <a:r>
              <a:rPr lang="en-US" sz="1600" kern="1200" dirty="0">
                <a:solidFill>
                  <a:srgbClr val="404040"/>
                </a:solidFill>
                <a:latin typeface="Proxima Nova" charset="0"/>
              </a:rPr>
              <a:t>improvements in Chin </a:t>
            </a:r>
            <a:r>
              <a:rPr lang="en-US" sz="1600" kern="1200" dirty="0" smtClean="0">
                <a:solidFill>
                  <a:srgbClr val="404040"/>
                </a:solidFill>
                <a:latin typeface="Proxima Nova" charset="0"/>
              </a:rPr>
              <a:t>Park</a:t>
            </a:r>
          </a:p>
          <a:p>
            <a:pPr marL="457200" lvl="1" indent="-228600">
              <a:lnSpc>
                <a:spcPct val="120000"/>
              </a:lnSpc>
              <a:spcBef>
                <a:spcPts val="0"/>
              </a:spcBef>
              <a:buClr>
                <a:srgbClr val="68B133"/>
              </a:buClr>
              <a:buSzTx/>
              <a:buFont typeface="Arial" pitchFamily="34" charset="0"/>
              <a:buChar char="–"/>
            </a:pPr>
            <a:r>
              <a:rPr lang="en-US" sz="1600" kern="1200" dirty="0" smtClean="0">
                <a:solidFill>
                  <a:srgbClr val="404040"/>
                </a:solidFill>
                <a:latin typeface="Proxima Nova" charset="0"/>
              </a:rPr>
              <a:t>Largest </a:t>
            </a:r>
            <a:r>
              <a:rPr lang="en-US" sz="1600" kern="1200" dirty="0">
                <a:solidFill>
                  <a:srgbClr val="404040"/>
                </a:solidFill>
                <a:latin typeface="Proxima Nova" charset="0"/>
              </a:rPr>
              <a:t>capital budget since Carousel will stretch </a:t>
            </a:r>
            <a:r>
              <a:rPr lang="en-US" sz="1600" kern="1200" dirty="0" smtClean="0">
                <a:solidFill>
                  <a:srgbClr val="404040"/>
                </a:solidFill>
                <a:latin typeface="Proxima Nova" charset="0"/>
              </a:rPr>
              <a:t>Conservancy </a:t>
            </a:r>
            <a:r>
              <a:rPr lang="en-US" sz="1600" kern="1200" dirty="0">
                <a:solidFill>
                  <a:srgbClr val="404040"/>
                </a:solidFill>
                <a:latin typeface="Proxima Nova" charset="0"/>
              </a:rPr>
              <a:t>project management staff very </a:t>
            </a:r>
            <a:r>
              <a:rPr lang="en-US" sz="1600" kern="1200" dirty="0" smtClean="0">
                <a:solidFill>
                  <a:srgbClr val="404040"/>
                </a:solidFill>
                <a:latin typeface="Proxima Nova" charset="0"/>
              </a:rPr>
              <a:t>thin</a:t>
            </a:r>
          </a:p>
          <a:p>
            <a:pPr marL="228600" lvl="0" indent="-228600">
              <a:lnSpc>
                <a:spcPct val="120000"/>
              </a:lnSpc>
              <a:buClr>
                <a:srgbClr val="68B133"/>
              </a:buClr>
              <a:buSzTx/>
              <a:buFont typeface="Arial" pitchFamily="34" charset="0"/>
              <a:buChar char="•"/>
            </a:pPr>
            <a:endParaRPr lang="en-US" sz="1600" kern="1200" dirty="0" smtClean="0">
              <a:solidFill>
                <a:srgbClr val="404040"/>
              </a:solidFill>
              <a:latin typeface="Proxima Nova" charset="0"/>
            </a:endParaRPr>
          </a:p>
          <a:p>
            <a:pPr marL="228600" lvl="0" indent="-228600">
              <a:lnSpc>
                <a:spcPct val="120000"/>
              </a:lnSpc>
              <a:buClr>
                <a:srgbClr val="68B133"/>
              </a:buClr>
              <a:buSzTx/>
              <a:buFont typeface="Arial" pitchFamily="34" charset="0"/>
              <a:buChar char="•"/>
            </a:pPr>
            <a:r>
              <a:rPr lang="en-US" sz="1600" kern="1200" dirty="0" smtClean="0">
                <a:solidFill>
                  <a:srgbClr val="404040"/>
                </a:solidFill>
                <a:latin typeface="Proxima Nova" charset="0"/>
              </a:rPr>
              <a:t>There is a very wide range of budgetary outcomes given the uncertainty from economic </a:t>
            </a:r>
            <a:r>
              <a:rPr lang="en-US" sz="1600" kern="1200" dirty="0">
                <a:solidFill>
                  <a:srgbClr val="404040"/>
                </a:solidFill>
                <a:latin typeface="Proxima Nova" charset="0"/>
              </a:rPr>
              <a:t>conditions, market performance, prognosis for downtown, and leadership  </a:t>
            </a:r>
            <a:r>
              <a:rPr lang="en-US" sz="1600" kern="1200" dirty="0" smtClean="0">
                <a:solidFill>
                  <a:srgbClr val="404040"/>
                </a:solidFill>
                <a:latin typeface="Proxima Nova" charset="0"/>
              </a:rPr>
              <a:t>         transitions</a:t>
            </a:r>
          </a:p>
        </p:txBody>
      </p:sp>
    </p:spTree>
    <p:extLst>
      <p:ext uri="{BB962C8B-B14F-4D97-AF65-F5344CB8AC3E}">
        <p14:creationId xmlns:p14="http://schemas.microsoft.com/office/powerpoint/2010/main" val="48211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$5.5M operating budget </a:t>
            </a:r>
            <a:br>
              <a:rPr lang="en-US" dirty="0" smtClean="0"/>
            </a:br>
            <a:r>
              <a:rPr lang="en-US" dirty="0" smtClean="0"/>
              <a:t>balanced with reserves</a:t>
            </a:r>
            <a:endParaRPr lang="en-US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 flipH="1">
            <a:off x="56036" y="1640286"/>
            <a:ext cx="381000" cy="2159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0" rIns="0" bIns="0">
            <a:spAutoFit/>
          </a:bodyPr>
          <a:lstStyle/>
          <a:p>
            <a:pPr eaLnBrk="0" hangingPunct="0">
              <a:buClrTx/>
              <a:buFontTx/>
              <a:buNone/>
            </a:pPr>
            <a:r>
              <a:rPr lang="en-US" kern="1200" dirty="0">
                <a:solidFill>
                  <a:srgbClr val="404040"/>
                </a:solidFill>
                <a:latin typeface="Proxima Nova" panose="020B0503030502060204" pitchFamily="34" charset="0"/>
                <a:ea typeface="+mn-ea"/>
                <a:cs typeface="+mn-cs"/>
              </a:rPr>
              <a:t>$M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305207"/>
              </p:ext>
            </p:extLst>
          </p:nvPr>
        </p:nvGraphicFramePr>
        <p:xfrm>
          <a:off x="5254335" y="1709636"/>
          <a:ext cx="3889665" cy="47591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005725"/>
              </p:ext>
            </p:extLst>
          </p:nvPr>
        </p:nvGraphicFramePr>
        <p:xfrm>
          <a:off x="152400" y="1685338"/>
          <a:ext cx="4821090" cy="4767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1421264" y="2203935"/>
            <a:ext cx="914400" cy="2154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algn="ctr" eaLnBrk="0" hangingPunct="0">
              <a:buClrTx/>
              <a:buFontTx/>
              <a:buNone/>
            </a:pPr>
            <a:r>
              <a:rPr lang="en-US" b="1" kern="1200" dirty="0" smtClean="0">
                <a:solidFill>
                  <a:srgbClr val="404040"/>
                </a:solidFill>
                <a:latin typeface="Proxima Nova" panose="020B0503030502060204" pitchFamily="34" charset="0"/>
              </a:rPr>
              <a:t>5.5</a:t>
            </a:r>
            <a:endParaRPr lang="en-US" b="1" kern="1200" dirty="0">
              <a:solidFill>
                <a:srgbClr val="404040"/>
              </a:solidFill>
              <a:latin typeface="Proxima Nova" panose="020B0503030502060204" pitchFamily="34" charset="0"/>
            </a:endParaRPr>
          </a:p>
        </p:txBody>
      </p: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6331659" y="2215658"/>
            <a:ext cx="914400" cy="2154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algn="ctr" eaLnBrk="0" hangingPunct="0">
              <a:buClrTx/>
              <a:buFontTx/>
              <a:buNone/>
            </a:pPr>
            <a:r>
              <a:rPr lang="en-US" b="1" kern="1200" dirty="0" smtClean="0">
                <a:solidFill>
                  <a:srgbClr val="404040"/>
                </a:solidFill>
                <a:latin typeface="Proxima Nova" panose="020B0503030502060204" pitchFamily="34" charset="0"/>
              </a:rPr>
              <a:t>5.5</a:t>
            </a:r>
            <a:endParaRPr lang="en-US" b="1" kern="1200" dirty="0">
              <a:solidFill>
                <a:srgbClr val="404040"/>
              </a:solidFill>
              <a:latin typeface="Proxima Nova" panose="020B0503030502060204" pitchFamily="34" charset="0"/>
            </a:endParaRPr>
          </a:p>
        </p:txBody>
      </p:sp>
      <p:sp>
        <p:nvSpPr>
          <p:cNvPr id="14" name="Rectangle 13"/>
          <p:cNvSpPr>
            <a:spLocks/>
          </p:cNvSpPr>
          <p:nvPr/>
        </p:nvSpPr>
        <p:spPr>
          <a:xfrm>
            <a:off x="0" y="1493168"/>
            <a:ext cx="43375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</a:pPr>
            <a:r>
              <a:rPr lang="en-US" sz="1600" b="1" i="1" u="sng" kern="1200" dirty="0">
                <a:solidFill>
                  <a:schemeClr val="tx1"/>
                </a:solidFill>
                <a:latin typeface="Proxima Nova" panose="020B0503030502060204" pitchFamily="34" charset="0"/>
                <a:ea typeface="+mn-ea"/>
                <a:cs typeface="+mn-cs"/>
              </a:rPr>
              <a:t>Proposed </a:t>
            </a:r>
            <a:r>
              <a:rPr lang="en-US" sz="1600" b="1" i="1" u="sng" kern="1200" dirty="0" smtClean="0">
                <a:solidFill>
                  <a:schemeClr val="tx1"/>
                </a:solidFill>
                <a:latin typeface="Proxima Nova" panose="020B0503030502060204" pitchFamily="34" charset="0"/>
                <a:ea typeface="+mn-ea"/>
                <a:cs typeface="+mn-cs"/>
              </a:rPr>
              <a:t>Operating Sources, 2021</a:t>
            </a:r>
            <a:endParaRPr lang="en-US" sz="1600" b="1" i="1" u="sng" kern="1200" dirty="0">
              <a:solidFill>
                <a:schemeClr val="tx1"/>
              </a:solidFill>
              <a:latin typeface="Proxima Nova" panose="020B0503030502060204" pitchFamily="34" charset="0"/>
              <a:ea typeface="+mn-ea"/>
              <a:cs typeface="+mn-cs"/>
            </a:endParaRPr>
          </a:p>
        </p:txBody>
      </p:sp>
      <p:sp>
        <p:nvSpPr>
          <p:cNvPr id="15" name="Rectangle 14"/>
          <p:cNvSpPr>
            <a:spLocks/>
          </p:cNvSpPr>
          <p:nvPr/>
        </p:nvSpPr>
        <p:spPr>
          <a:xfrm>
            <a:off x="4620090" y="1493168"/>
            <a:ext cx="43375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</a:pPr>
            <a:r>
              <a:rPr lang="en-US" sz="1600" b="1" i="1" u="sng" kern="1200" dirty="0">
                <a:solidFill>
                  <a:schemeClr val="tx1"/>
                </a:solidFill>
                <a:latin typeface="Proxima Nova" panose="020B0503030502060204" pitchFamily="34" charset="0"/>
                <a:ea typeface="+mn-ea"/>
                <a:cs typeface="+mn-cs"/>
              </a:rPr>
              <a:t>Proposed </a:t>
            </a:r>
            <a:r>
              <a:rPr lang="en-US" sz="1600" b="1" i="1" u="sng" kern="1200" dirty="0" smtClean="0">
                <a:solidFill>
                  <a:schemeClr val="tx1"/>
                </a:solidFill>
                <a:latin typeface="Proxima Nova" panose="020B0503030502060204" pitchFamily="34" charset="0"/>
                <a:ea typeface="+mn-ea"/>
                <a:cs typeface="+mn-cs"/>
              </a:rPr>
              <a:t>Operating Expenses, </a:t>
            </a:r>
            <a:r>
              <a:rPr lang="en-US" sz="1600" b="1" i="1" u="sng" kern="1200" dirty="0">
                <a:solidFill>
                  <a:schemeClr val="tx1"/>
                </a:solidFill>
                <a:latin typeface="Proxima Nova" panose="020B0503030502060204" pitchFamily="34" charset="0"/>
                <a:ea typeface="+mn-ea"/>
                <a:cs typeface="+mn-cs"/>
              </a:rPr>
              <a:t>2021</a:t>
            </a:r>
          </a:p>
        </p:txBody>
      </p:sp>
      <p:sp>
        <p:nvSpPr>
          <p:cNvPr id="13" name="Rectangle 12"/>
          <p:cNvSpPr>
            <a:spLocks/>
          </p:cNvSpPr>
          <p:nvPr/>
        </p:nvSpPr>
        <p:spPr>
          <a:xfrm>
            <a:off x="152400" y="6284653"/>
            <a:ext cx="7772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Tx/>
              <a:buFontTx/>
              <a:buNone/>
            </a:pPr>
            <a:r>
              <a:rPr lang="en-US" sz="1200" i="1" kern="1200" dirty="0" smtClean="0">
                <a:solidFill>
                  <a:srgbClr val="404040"/>
                </a:solidFill>
                <a:latin typeface="Proxima Nova" panose="020B0503030502060204" pitchFamily="34" charset="0"/>
                <a:ea typeface="+mn-ea"/>
                <a:cs typeface="+mn-cs"/>
              </a:rPr>
              <a:t>Includes cash and in-kind; excludes $0.59M depreciation expense</a:t>
            </a:r>
          </a:p>
          <a:p>
            <a:pPr>
              <a:buClrTx/>
            </a:pPr>
            <a:r>
              <a:rPr lang="en-US" sz="1200" i="1" kern="1200" dirty="0" smtClean="0">
                <a:solidFill>
                  <a:srgbClr val="404040"/>
                </a:solidFill>
                <a:latin typeface="Proxima Nova" panose="020B0503030502060204" pitchFamily="34" charset="0"/>
                <a:ea typeface="+mn-ea"/>
                <a:cs typeface="+mn-cs"/>
              </a:rPr>
              <a:t>* Of which </a:t>
            </a:r>
            <a:r>
              <a:rPr lang="en-US" sz="1200" i="1" kern="1200" dirty="0" smtClean="0">
                <a:solidFill>
                  <a:srgbClr val="404040"/>
                </a:solidFill>
                <a:latin typeface="Proxima Nova" charset="0"/>
              </a:rPr>
              <a:t>$0.03M is from Board-designated funds to cover Executive Search Firm</a:t>
            </a:r>
            <a:endParaRPr lang="en-US" sz="1200" i="1" kern="1200" dirty="0">
              <a:solidFill>
                <a:srgbClr val="404040"/>
              </a:solidFill>
              <a:latin typeface="Proxima Nova" panose="020B050303050206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418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Reduced operating budgets of 2020 &amp; 2021 are a </a:t>
            </a:r>
            <a:br>
              <a:rPr lang="en-US" dirty="0" smtClean="0"/>
            </a:br>
            <a:r>
              <a:rPr lang="en-US" dirty="0" smtClean="0"/>
              <a:t>return to level of 2018</a:t>
            </a:r>
            <a:endParaRPr lang="en-US" dirty="0"/>
          </a:p>
        </p:txBody>
      </p:sp>
      <p:graphicFrame>
        <p:nvGraphicFramePr>
          <p:cNvPr id="4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4832209"/>
              </p:ext>
            </p:extLst>
          </p:nvPr>
        </p:nvGraphicFramePr>
        <p:xfrm>
          <a:off x="228600" y="1369976"/>
          <a:ext cx="8686800" cy="4767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762000" y="2561903"/>
            <a:ext cx="914400" cy="2154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algn="ctr" eaLnBrk="0" hangingPunct="0">
              <a:buNone/>
            </a:pPr>
            <a:r>
              <a:rPr lang="en-US" sz="1400" b="1" dirty="0" smtClean="0">
                <a:uFillTx/>
                <a:latin typeface="Proxima Nova" panose="020B0503030502060204" pitchFamily="34" charset="0"/>
              </a:rPr>
              <a:t>4.9</a:t>
            </a:r>
            <a:endParaRPr lang="en-US" sz="1400" b="1" dirty="0">
              <a:uFillTx/>
              <a:latin typeface="Proxima Nova" panose="020B0503030502060204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 flipH="1">
            <a:off x="56036" y="1598576"/>
            <a:ext cx="381000" cy="2159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0" rIns="0" bIns="0">
            <a:spAutoFit/>
          </a:bodyPr>
          <a:lstStyle/>
          <a:p>
            <a:pPr eaLnBrk="0" hangingPunct="0">
              <a:buNone/>
            </a:pPr>
            <a:r>
              <a:rPr lang="en-US" sz="1400" dirty="0">
                <a:uFillTx/>
                <a:latin typeface="Proxima Nova" panose="020B0503030502060204" pitchFamily="34" charset="0"/>
              </a:rPr>
              <a:t>$M</a:t>
            </a:r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2121877" y="2405074"/>
            <a:ext cx="914400" cy="2154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algn="ctr" eaLnBrk="0" hangingPunct="0">
              <a:buNone/>
            </a:pPr>
            <a:r>
              <a:rPr lang="en-US" sz="1400" b="1" dirty="0" smtClean="0">
                <a:uFillTx/>
                <a:latin typeface="Proxima Nova" panose="020B0503030502060204" pitchFamily="34" charset="0"/>
              </a:rPr>
              <a:t>5.1</a:t>
            </a:r>
            <a:endParaRPr lang="en-US" sz="1400" b="1" dirty="0">
              <a:uFillTx/>
              <a:latin typeface="Proxima Nova" panose="020B0503030502060204" pitchFamily="34" charset="0"/>
            </a:endParaRPr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3516923" y="2095846"/>
            <a:ext cx="914400" cy="2154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algn="ctr" eaLnBrk="0" hangingPunct="0">
              <a:buNone/>
            </a:pPr>
            <a:r>
              <a:rPr lang="en-US" sz="1400" b="1" dirty="0" smtClean="0">
                <a:uFillTx/>
                <a:latin typeface="Proxima Nova" panose="020B0503030502060204" pitchFamily="34" charset="0"/>
              </a:rPr>
              <a:t>5.6</a:t>
            </a:r>
            <a:endParaRPr lang="en-US" sz="1400" b="1" dirty="0">
              <a:uFillTx/>
              <a:latin typeface="Proxima Nova" panose="020B0503030502060204" pitchFamily="34" charset="0"/>
            </a:endParaRPr>
          </a:p>
        </p:txBody>
      </p:sp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4888523" y="1778937"/>
            <a:ext cx="914400" cy="2154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algn="ctr" eaLnBrk="0" hangingPunct="0">
              <a:buNone/>
            </a:pPr>
            <a:r>
              <a:rPr lang="en-US" sz="1400" b="1" dirty="0" smtClean="0">
                <a:uFillTx/>
                <a:latin typeface="Proxima Nova" panose="020B0503030502060204" pitchFamily="34" charset="0"/>
              </a:rPr>
              <a:t>6.1</a:t>
            </a:r>
            <a:endParaRPr lang="en-US" sz="1400" b="1" dirty="0">
              <a:uFillTx/>
              <a:latin typeface="Proxima Nova" panose="020B0503030502060204" pitchFamily="34" charset="0"/>
            </a:endParaRP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6265985" y="1685153"/>
            <a:ext cx="914400" cy="2154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algn="ctr" eaLnBrk="0" hangingPunct="0">
              <a:buNone/>
            </a:pPr>
            <a:r>
              <a:rPr lang="en-US" sz="1400" b="1" dirty="0" smtClean="0">
                <a:uFillTx/>
                <a:latin typeface="Proxima Nova" panose="020B0503030502060204" pitchFamily="34" charset="0"/>
              </a:rPr>
              <a:t>6.3</a:t>
            </a:r>
            <a:endParaRPr lang="en-US" sz="1400" b="1" dirty="0">
              <a:uFillTx/>
              <a:latin typeface="Proxima Nova" panose="020B0503030502060204" pitchFamily="34" charset="0"/>
            </a:endParaRP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7608278" y="2203568"/>
            <a:ext cx="914400" cy="2154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algn="ctr" eaLnBrk="0" hangingPunct="0">
              <a:buNone/>
            </a:pPr>
            <a:r>
              <a:rPr lang="en-US" sz="1400" b="1" dirty="0" smtClean="0">
                <a:uFillTx/>
                <a:latin typeface="Proxima Nova" panose="020B0503030502060204" pitchFamily="34" charset="0"/>
              </a:rPr>
              <a:t>5.5</a:t>
            </a:r>
            <a:endParaRPr lang="en-US" sz="1400" b="1" dirty="0">
              <a:uFillTx/>
              <a:latin typeface="Proxima Nova" panose="020B0503030502060204" pitchFamily="34" charset="0"/>
            </a:endParaRPr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7035488" y="2278336"/>
            <a:ext cx="914400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eaLnBrk="0" hangingPunct="0">
              <a:buNone/>
            </a:pPr>
            <a:r>
              <a:rPr lang="en-US" sz="1400" b="1" dirty="0" smtClean="0">
                <a:solidFill>
                  <a:srgbClr val="FF0000"/>
                </a:solidFill>
                <a:uFillTx/>
                <a:latin typeface="Proxima Nova" panose="020B0503030502060204" pitchFamily="34" charset="0"/>
              </a:rPr>
              <a:t>5.5</a:t>
            </a:r>
          </a:p>
          <a:p>
            <a:pPr eaLnBrk="0" hangingPunct="0">
              <a:buNone/>
            </a:pPr>
            <a:r>
              <a:rPr lang="en-US" sz="1400" b="1" dirty="0" smtClean="0">
                <a:solidFill>
                  <a:srgbClr val="FF0000"/>
                </a:solidFill>
                <a:uFillTx/>
                <a:latin typeface="Proxima Nova" panose="020B0503030502060204" pitchFamily="34" charset="0"/>
              </a:rPr>
              <a:t>mid-year</a:t>
            </a:r>
          </a:p>
          <a:p>
            <a:pPr eaLnBrk="0" hangingPunct="0">
              <a:buNone/>
            </a:pPr>
            <a:r>
              <a:rPr lang="en-US" b="1" dirty="0" smtClean="0">
                <a:solidFill>
                  <a:srgbClr val="FF0000"/>
                </a:solidFill>
                <a:latin typeface="Proxima Nova" panose="020B0503030502060204" pitchFamily="34" charset="0"/>
              </a:rPr>
              <a:t>approved</a:t>
            </a:r>
            <a:endParaRPr lang="en-US" sz="1400" b="1" dirty="0">
              <a:solidFill>
                <a:srgbClr val="FF0000"/>
              </a:solidFill>
              <a:uFillTx/>
              <a:latin typeface="Proxima Nova" panose="020B0503030502060204" pitchFamily="34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6324301" y="2447318"/>
            <a:ext cx="73152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>
            <a:spLocks/>
          </p:cNvSpPr>
          <p:nvPr/>
        </p:nvSpPr>
        <p:spPr>
          <a:xfrm>
            <a:off x="311700" y="6521184"/>
            <a:ext cx="7010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Tx/>
              <a:buFontTx/>
              <a:buNone/>
            </a:pPr>
            <a:r>
              <a:rPr lang="en-US" sz="1200" i="1" kern="1200" dirty="0">
                <a:solidFill>
                  <a:srgbClr val="404040"/>
                </a:solidFill>
                <a:latin typeface="Proxima Nova" panose="020B0503030502060204" pitchFamily="34" charset="0"/>
                <a:ea typeface="+mn-ea"/>
                <a:cs typeface="+mn-cs"/>
              </a:rPr>
              <a:t>Including </a:t>
            </a:r>
            <a:r>
              <a:rPr lang="en-US" sz="1200" i="1" kern="1200" dirty="0" smtClean="0">
                <a:solidFill>
                  <a:srgbClr val="404040"/>
                </a:solidFill>
                <a:latin typeface="Proxima Nova" panose="020B0503030502060204" pitchFamily="34" charset="0"/>
                <a:ea typeface="+mn-ea"/>
                <a:cs typeface="+mn-cs"/>
              </a:rPr>
              <a:t>cash and in-kind, excluding depreciation</a:t>
            </a:r>
            <a:endParaRPr lang="en-US" sz="1200" i="1" kern="1200" dirty="0">
              <a:solidFill>
                <a:srgbClr val="404040"/>
              </a:solidFill>
              <a:latin typeface="Proxima Nova" panose="020B0503030502060204" pitchFamily="34" charset="0"/>
              <a:ea typeface="+mn-ea"/>
              <a:cs typeface="+mn-cs"/>
            </a:endParaRPr>
          </a:p>
        </p:txBody>
      </p:sp>
      <p:sp>
        <p:nvSpPr>
          <p:cNvPr id="16" name="Rectangle 15"/>
          <p:cNvSpPr>
            <a:spLocks/>
          </p:cNvSpPr>
          <p:nvPr/>
        </p:nvSpPr>
        <p:spPr>
          <a:xfrm>
            <a:off x="311699" y="1342583"/>
            <a:ext cx="843371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</a:pPr>
            <a:r>
              <a:rPr lang="en-US" sz="1600" b="1" i="1" u="sng" kern="1200" dirty="0" smtClean="0">
                <a:solidFill>
                  <a:schemeClr val="tx1"/>
                </a:solidFill>
                <a:latin typeface="Proxima Nova" panose="020B0503030502060204" pitchFamily="34" charset="0"/>
                <a:ea typeface="+mn-ea"/>
                <a:cs typeface="+mn-cs"/>
              </a:rPr>
              <a:t>Board-Approved Operating Expenses</a:t>
            </a:r>
            <a:endParaRPr lang="en-US" sz="1600" b="1" i="1" u="sng" kern="1200" dirty="0">
              <a:solidFill>
                <a:schemeClr val="tx1"/>
              </a:solidFill>
              <a:latin typeface="Proxima Nova" panose="020B050303050206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529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2021 budget reflects dramatically lower earned income than pre-pandemic</a:t>
            </a:r>
            <a:endParaRPr lang="en-US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 flipH="1">
            <a:off x="56036" y="1780962"/>
            <a:ext cx="381000" cy="2159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0" rIns="0" bIns="0">
            <a:spAutoFit/>
          </a:bodyPr>
          <a:lstStyle/>
          <a:p>
            <a:pPr eaLnBrk="0" hangingPunct="0">
              <a:buClrTx/>
              <a:buFontTx/>
              <a:buNone/>
            </a:pPr>
            <a:r>
              <a:rPr lang="en-US" kern="1200" dirty="0">
                <a:solidFill>
                  <a:srgbClr val="404040"/>
                </a:solidFill>
                <a:latin typeface="Proxima Nova" panose="020B0503030502060204" pitchFamily="34" charset="0"/>
                <a:ea typeface="+mn-ea"/>
                <a:cs typeface="+mn-cs"/>
              </a:rPr>
              <a:t>$M</a:t>
            </a: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/>
        </p:nvGraphicFramePr>
        <p:xfrm>
          <a:off x="152400" y="1685338"/>
          <a:ext cx="4821090" cy="4767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1432987" y="2203935"/>
            <a:ext cx="914400" cy="2154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algn="ctr" eaLnBrk="0" hangingPunct="0">
              <a:buClrTx/>
              <a:buFontTx/>
              <a:buNone/>
            </a:pPr>
            <a:r>
              <a:rPr lang="en-US" b="1" kern="1200" dirty="0" smtClean="0">
                <a:solidFill>
                  <a:srgbClr val="404040"/>
                </a:solidFill>
                <a:latin typeface="Proxima Nova" panose="020B0503030502060204" pitchFamily="34" charset="0"/>
              </a:rPr>
              <a:t>5.5</a:t>
            </a:r>
            <a:endParaRPr lang="en-US" b="1" kern="1200" dirty="0">
              <a:solidFill>
                <a:srgbClr val="404040"/>
              </a:solidFill>
              <a:latin typeface="Proxima Nova" panose="020B0503030502060204" pitchFamily="34" charset="0"/>
            </a:endParaRPr>
          </a:p>
        </p:txBody>
      </p:sp>
      <p:graphicFrame>
        <p:nvGraphicFramePr>
          <p:cNvPr id="1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4732259"/>
              </p:ext>
            </p:extLst>
          </p:nvPr>
        </p:nvGraphicFramePr>
        <p:xfrm>
          <a:off x="5176777" y="1689278"/>
          <a:ext cx="3357619" cy="4767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6269797" y="1738586"/>
            <a:ext cx="914400" cy="2154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algn="ctr" eaLnBrk="0" hangingPunct="0">
              <a:buClrTx/>
              <a:buFontTx/>
              <a:buNone/>
            </a:pPr>
            <a:r>
              <a:rPr lang="en-US" b="1" kern="1200" dirty="0" smtClean="0">
                <a:solidFill>
                  <a:srgbClr val="404040"/>
                </a:solidFill>
                <a:latin typeface="Proxima Nova" panose="020B0503030502060204" pitchFamily="34" charset="0"/>
              </a:rPr>
              <a:t>6.3</a:t>
            </a:r>
            <a:endParaRPr lang="en-US" b="1" kern="1200" dirty="0">
              <a:solidFill>
                <a:srgbClr val="404040"/>
              </a:solidFill>
              <a:latin typeface="Proxima Nova" panose="020B0503030502060204" pitchFamily="34" charset="0"/>
            </a:endParaRPr>
          </a:p>
        </p:txBody>
      </p:sp>
      <p:sp>
        <p:nvSpPr>
          <p:cNvPr id="12" name="Rectangle 11"/>
          <p:cNvSpPr>
            <a:spLocks/>
          </p:cNvSpPr>
          <p:nvPr/>
        </p:nvSpPr>
        <p:spPr>
          <a:xfrm>
            <a:off x="0" y="1399384"/>
            <a:ext cx="43375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</a:pPr>
            <a:r>
              <a:rPr lang="en-US" sz="1600" b="1" i="1" u="sng" kern="1200" dirty="0">
                <a:solidFill>
                  <a:schemeClr val="tx1"/>
                </a:solidFill>
                <a:latin typeface="Proxima Nova" panose="020B0503030502060204" pitchFamily="34" charset="0"/>
                <a:ea typeface="+mn-ea"/>
                <a:cs typeface="+mn-cs"/>
              </a:rPr>
              <a:t>Proposed </a:t>
            </a:r>
            <a:r>
              <a:rPr lang="en-US" sz="1600" b="1" i="1" u="sng" kern="1200" dirty="0" smtClean="0">
                <a:solidFill>
                  <a:schemeClr val="tx1"/>
                </a:solidFill>
                <a:latin typeface="Proxima Nova" panose="020B0503030502060204" pitchFamily="34" charset="0"/>
                <a:ea typeface="+mn-ea"/>
                <a:cs typeface="+mn-cs"/>
              </a:rPr>
              <a:t>Sources, 2021</a:t>
            </a:r>
            <a:endParaRPr lang="en-US" sz="1600" b="1" i="1" u="sng" kern="1200" dirty="0">
              <a:solidFill>
                <a:schemeClr val="tx1"/>
              </a:solidFill>
              <a:latin typeface="Proxima Nova" panose="020B0503030502060204" pitchFamily="34" charset="0"/>
              <a:ea typeface="+mn-ea"/>
              <a:cs typeface="+mn-cs"/>
            </a:endParaRPr>
          </a:p>
        </p:txBody>
      </p:sp>
      <p:sp>
        <p:nvSpPr>
          <p:cNvPr id="14" name="Rectangle 13"/>
          <p:cNvSpPr>
            <a:spLocks/>
          </p:cNvSpPr>
          <p:nvPr/>
        </p:nvSpPr>
        <p:spPr>
          <a:xfrm>
            <a:off x="4620090" y="1399384"/>
            <a:ext cx="43375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</a:pPr>
            <a:r>
              <a:rPr lang="en-US" sz="1600" b="1" i="1" u="sng" kern="1200" dirty="0">
                <a:solidFill>
                  <a:schemeClr val="tx1"/>
                </a:solidFill>
                <a:latin typeface="Proxima Nova" panose="020B0503030502060204" pitchFamily="34" charset="0"/>
                <a:ea typeface="+mn-ea"/>
                <a:cs typeface="+mn-cs"/>
              </a:rPr>
              <a:t>COMPARE TO: Original 2020 Approved</a:t>
            </a:r>
          </a:p>
        </p:txBody>
      </p:sp>
      <p:sp>
        <p:nvSpPr>
          <p:cNvPr id="13" name="Rectangle 12"/>
          <p:cNvSpPr>
            <a:spLocks/>
          </p:cNvSpPr>
          <p:nvPr/>
        </p:nvSpPr>
        <p:spPr>
          <a:xfrm>
            <a:off x="152400" y="6355553"/>
            <a:ext cx="7772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Tx/>
            </a:pPr>
            <a:r>
              <a:rPr lang="en-US" sz="1200" i="1" kern="1200" dirty="0">
                <a:solidFill>
                  <a:srgbClr val="404040"/>
                </a:solidFill>
                <a:latin typeface="Proxima Nova" panose="020B0503030502060204" pitchFamily="34" charset="0"/>
              </a:rPr>
              <a:t>Includes cash and in-kind; </a:t>
            </a:r>
            <a:endParaRPr lang="en-US" sz="1200" i="1" kern="1200" dirty="0" smtClean="0">
              <a:solidFill>
                <a:srgbClr val="404040"/>
              </a:solidFill>
              <a:latin typeface="Proxima Nova" panose="020B0503030502060204" pitchFamily="34" charset="0"/>
            </a:endParaRPr>
          </a:p>
          <a:p>
            <a:pPr>
              <a:buClrTx/>
            </a:pPr>
            <a:r>
              <a:rPr lang="en-US" sz="1200" i="1" kern="1200" dirty="0" smtClean="0">
                <a:solidFill>
                  <a:srgbClr val="404040"/>
                </a:solidFill>
                <a:latin typeface="Proxima Nova" panose="020B0503030502060204" pitchFamily="34" charset="0"/>
              </a:rPr>
              <a:t>*</a:t>
            </a:r>
            <a:r>
              <a:rPr lang="en-US" sz="1200" i="1" kern="1200" dirty="0" smtClean="0">
                <a:solidFill>
                  <a:srgbClr val="404040"/>
                </a:solidFill>
                <a:latin typeface="Proxima Nova" panose="020B0503030502060204" pitchFamily="34" charset="0"/>
                <a:ea typeface="+mn-ea"/>
                <a:cs typeface="+mn-cs"/>
              </a:rPr>
              <a:t> Of which </a:t>
            </a:r>
            <a:r>
              <a:rPr lang="en-US" sz="1200" i="1" kern="1200" dirty="0" smtClean="0">
                <a:solidFill>
                  <a:srgbClr val="404040"/>
                </a:solidFill>
                <a:latin typeface="Proxima Nova" charset="0"/>
              </a:rPr>
              <a:t>$0.03M is from Board-designated funds to cover Executive Search Firm</a:t>
            </a:r>
            <a:r>
              <a:rPr lang="en-US" sz="1200" i="1" kern="1200" dirty="0" smtClean="0">
                <a:solidFill>
                  <a:srgbClr val="404040"/>
                </a:solidFill>
                <a:latin typeface="Proxima Nova" panose="020B0503030502060204" pitchFamily="34" charset="0"/>
                <a:ea typeface="+mn-ea"/>
                <a:cs typeface="+mn-cs"/>
              </a:rPr>
              <a:t> </a:t>
            </a:r>
            <a:endParaRPr lang="en-US" sz="1200" i="1" kern="1200" dirty="0">
              <a:solidFill>
                <a:srgbClr val="404040"/>
              </a:solidFill>
              <a:latin typeface="Proxima Nova" panose="020B050303050206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712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2021 budget </a:t>
            </a:r>
            <a:r>
              <a:rPr lang="en-US" dirty="0" smtClean="0"/>
              <a:t>shows reductions to virtually every department vs. pre-pandemic</a:t>
            </a:r>
            <a:endParaRPr lang="en-US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 flipH="1">
            <a:off x="56036" y="1640286"/>
            <a:ext cx="381000" cy="2159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0" rIns="0" bIns="0">
            <a:spAutoFit/>
          </a:bodyPr>
          <a:lstStyle/>
          <a:p>
            <a:pPr eaLnBrk="0" hangingPunct="0">
              <a:buClrTx/>
              <a:buFontTx/>
              <a:buNone/>
            </a:pPr>
            <a:r>
              <a:rPr lang="en-US" kern="1200" dirty="0">
                <a:solidFill>
                  <a:srgbClr val="404040"/>
                </a:solidFill>
                <a:latin typeface="Proxima Nova" panose="020B0503030502060204" pitchFamily="34" charset="0"/>
                <a:ea typeface="+mn-ea"/>
                <a:cs typeface="+mn-cs"/>
              </a:rPr>
              <a:t>$M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1923801"/>
              </p:ext>
            </p:extLst>
          </p:nvPr>
        </p:nvGraphicFramePr>
        <p:xfrm>
          <a:off x="5120743" y="1709636"/>
          <a:ext cx="4089817" cy="47591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1866738" y="2203935"/>
            <a:ext cx="914400" cy="2154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algn="ctr" eaLnBrk="0" hangingPunct="0">
              <a:buClrTx/>
              <a:buFontTx/>
              <a:buNone/>
            </a:pPr>
            <a:r>
              <a:rPr lang="en-US" b="1" kern="1200" dirty="0" smtClean="0">
                <a:solidFill>
                  <a:srgbClr val="404040"/>
                </a:solidFill>
                <a:latin typeface="Proxima Nova" panose="020B0503030502060204" pitchFamily="34" charset="0"/>
              </a:rPr>
              <a:t>5.5</a:t>
            </a:r>
            <a:endParaRPr lang="en-US" b="1" kern="1200" dirty="0">
              <a:solidFill>
                <a:srgbClr val="404040"/>
              </a:solidFill>
              <a:latin typeface="Proxima Nova" panose="020B0503030502060204" pitchFamily="34" charset="0"/>
            </a:endParaRPr>
          </a:p>
        </p:txBody>
      </p:sp>
      <p:graphicFrame>
        <p:nvGraphicFramePr>
          <p:cNvPr id="1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8603355"/>
              </p:ext>
            </p:extLst>
          </p:nvPr>
        </p:nvGraphicFramePr>
        <p:xfrm>
          <a:off x="381000" y="1709636"/>
          <a:ext cx="4414779" cy="47591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6281520" y="1738586"/>
            <a:ext cx="914400" cy="2154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algn="ctr" eaLnBrk="0" hangingPunct="0">
              <a:buClrTx/>
              <a:buFontTx/>
              <a:buNone/>
            </a:pPr>
            <a:r>
              <a:rPr lang="en-US" b="1" kern="1200" dirty="0" smtClean="0">
                <a:solidFill>
                  <a:srgbClr val="404040"/>
                </a:solidFill>
                <a:latin typeface="Proxima Nova" panose="020B0503030502060204" pitchFamily="34" charset="0"/>
              </a:rPr>
              <a:t>6.3</a:t>
            </a:r>
            <a:endParaRPr lang="en-US" b="1" kern="1200" dirty="0">
              <a:solidFill>
                <a:srgbClr val="404040"/>
              </a:solidFill>
              <a:latin typeface="Proxima Nova" panose="020B0503030502060204" pitchFamily="34" charset="0"/>
            </a:endParaRPr>
          </a:p>
        </p:txBody>
      </p:sp>
      <p:sp>
        <p:nvSpPr>
          <p:cNvPr id="12" name="Rectangle 11"/>
          <p:cNvSpPr>
            <a:spLocks/>
          </p:cNvSpPr>
          <p:nvPr/>
        </p:nvSpPr>
        <p:spPr>
          <a:xfrm>
            <a:off x="0" y="1399384"/>
            <a:ext cx="43375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</a:pPr>
            <a:r>
              <a:rPr lang="en-US" sz="1600" b="1" i="1" u="sng" kern="1200" dirty="0">
                <a:solidFill>
                  <a:schemeClr val="tx1"/>
                </a:solidFill>
                <a:latin typeface="Proxima Nova" panose="020B0503030502060204" pitchFamily="34" charset="0"/>
                <a:ea typeface="+mn-ea"/>
                <a:cs typeface="+mn-cs"/>
              </a:rPr>
              <a:t>Proposed </a:t>
            </a:r>
            <a:r>
              <a:rPr lang="en-US" sz="1600" b="1" i="1" u="sng" kern="1200" dirty="0" smtClean="0">
                <a:solidFill>
                  <a:schemeClr val="tx1"/>
                </a:solidFill>
                <a:latin typeface="Proxima Nova" panose="020B0503030502060204" pitchFamily="34" charset="0"/>
                <a:ea typeface="+mn-ea"/>
                <a:cs typeface="+mn-cs"/>
              </a:rPr>
              <a:t>Expenditures, 2021</a:t>
            </a:r>
            <a:endParaRPr lang="en-US" sz="1600" b="1" i="1" u="sng" kern="1200" dirty="0">
              <a:solidFill>
                <a:schemeClr val="tx1"/>
              </a:solidFill>
              <a:latin typeface="Proxima Nova" panose="020B0503030502060204" pitchFamily="34" charset="0"/>
              <a:ea typeface="+mn-ea"/>
              <a:cs typeface="+mn-cs"/>
            </a:endParaRPr>
          </a:p>
        </p:txBody>
      </p:sp>
      <p:sp>
        <p:nvSpPr>
          <p:cNvPr id="16" name="Rectangle 15"/>
          <p:cNvSpPr>
            <a:spLocks/>
          </p:cNvSpPr>
          <p:nvPr/>
        </p:nvSpPr>
        <p:spPr>
          <a:xfrm>
            <a:off x="4620090" y="1399384"/>
            <a:ext cx="43375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</a:pPr>
            <a:r>
              <a:rPr lang="en-US" sz="1600" b="1" i="1" u="sng" kern="1200" dirty="0">
                <a:solidFill>
                  <a:schemeClr val="tx1"/>
                </a:solidFill>
                <a:latin typeface="Proxima Nova" panose="020B0503030502060204" pitchFamily="34" charset="0"/>
                <a:ea typeface="+mn-ea"/>
                <a:cs typeface="+mn-cs"/>
              </a:rPr>
              <a:t>COMPARE TO: Original 2020 Approved</a:t>
            </a:r>
          </a:p>
        </p:txBody>
      </p:sp>
      <p:sp>
        <p:nvSpPr>
          <p:cNvPr id="14" name="Rectangle 13"/>
          <p:cNvSpPr>
            <a:spLocks/>
          </p:cNvSpPr>
          <p:nvPr/>
        </p:nvSpPr>
        <p:spPr>
          <a:xfrm>
            <a:off x="152400" y="6473335"/>
            <a:ext cx="7772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Tx/>
              <a:buFontTx/>
              <a:buNone/>
            </a:pPr>
            <a:r>
              <a:rPr lang="en-US" sz="1200" i="1" kern="1200" dirty="0" smtClean="0">
                <a:solidFill>
                  <a:srgbClr val="404040"/>
                </a:solidFill>
                <a:latin typeface="Proxima Nova" panose="020B0503030502060204" pitchFamily="34" charset="0"/>
                <a:ea typeface="+mn-ea"/>
                <a:cs typeface="+mn-cs"/>
              </a:rPr>
              <a:t>Includes cash and in-kind; excludes </a:t>
            </a:r>
            <a:r>
              <a:rPr lang="en-US" sz="1200" i="1" kern="1200" dirty="0">
                <a:solidFill>
                  <a:srgbClr val="404040"/>
                </a:solidFill>
                <a:latin typeface="Proxima Nova" panose="020B0503030502060204" pitchFamily="34" charset="0"/>
              </a:rPr>
              <a:t>$0.59M </a:t>
            </a:r>
            <a:r>
              <a:rPr lang="en-US" sz="1200" i="1" kern="1200" dirty="0" smtClean="0">
                <a:solidFill>
                  <a:srgbClr val="404040"/>
                </a:solidFill>
                <a:latin typeface="Proxima Nova" panose="020B0503030502060204" pitchFamily="34" charset="0"/>
                <a:ea typeface="+mn-ea"/>
                <a:cs typeface="+mn-cs"/>
              </a:rPr>
              <a:t>depreciation expense </a:t>
            </a:r>
            <a:endParaRPr lang="en-US" sz="1200" i="1" kern="1200" dirty="0">
              <a:solidFill>
                <a:srgbClr val="404040"/>
              </a:solidFill>
              <a:latin typeface="Proxima Nova" panose="020B050303050206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197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Key Personnel Assumptions:</a:t>
            </a:r>
            <a:br>
              <a:rPr lang="en-US" i="1" dirty="0"/>
            </a:br>
            <a:r>
              <a:rPr lang="en-US" dirty="0"/>
              <a:t>Savings </a:t>
            </a:r>
            <a:r>
              <a:rPr lang="en-US" dirty="0" smtClean="0"/>
              <a:t>mostly via temporary </a:t>
            </a:r>
            <a:r>
              <a:rPr lang="en-US" dirty="0"/>
              <a:t>actions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lvl="0" indent="-228600">
              <a:lnSpc>
                <a:spcPct val="120000"/>
              </a:lnSpc>
              <a:buClr>
                <a:srgbClr val="68B133"/>
              </a:buClr>
              <a:buSzTx/>
              <a:buFont typeface="Arial" pitchFamily="34" charset="0"/>
              <a:buChar char="•"/>
            </a:pPr>
            <a:r>
              <a:rPr lang="en-US" sz="1600" kern="1200" dirty="0">
                <a:solidFill>
                  <a:srgbClr val="404040"/>
                </a:solidFill>
                <a:latin typeface="Proxima Nova" charset="0"/>
              </a:rPr>
              <a:t>Ranger Tyler laid off </a:t>
            </a:r>
          </a:p>
          <a:p>
            <a:pPr marL="228600" lvl="0" indent="-228600">
              <a:lnSpc>
                <a:spcPct val="120000"/>
              </a:lnSpc>
              <a:buClr>
                <a:srgbClr val="68B133"/>
              </a:buClr>
              <a:buSzTx/>
              <a:buFont typeface="Arial" pitchFamily="34" charset="0"/>
              <a:buChar char="•"/>
            </a:pPr>
            <a:endParaRPr lang="en-US" sz="1600" kern="1200" dirty="0">
              <a:solidFill>
                <a:srgbClr val="404040"/>
              </a:solidFill>
              <a:latin typeface="Proxima Nova" charset="0"/>
            </a:endParaRPr>
          </a:p>
          <a:p>
            <a:pPr marL="228600" lvl="0" indent="-228600">
              <a:lnSpc>
                <a:spcPct val="120000"/>
              </a:lnSpc>
              <a:buClr>
                <a:srgbClr val="68B133"/>
              </a:buClr>
              <a:buSzTx/>
              <a:buFont typeface="Arial" pitchFamily="34" charset="0"/>
              <a:buChar char="•"/>
            </a:pPr>
            <a:r>
              <a:rPr lang="en-US" sz="1600" kern="1200" dirty="0">
                <a:solidFill>
                  <a:srgbClr val="404040"/>
                </a:solidFill>
                <a:latin typeface="Proxima Nova" charset="0"/>
              </a:rPr>
              <a:t>Programs Coordinators </a:t>
            </a:r>
            <a:r>
              <a:rPr lang="en-US" sz="1600" kern="1200" dirty="0" err="1">
                <a:solidFill>
                  <a:srgbClr val="404040"/>
                </a:solidFill>
                <a:latin typeface="Proxima Nova" charset="0"/>
              </a:rPr>
              <a:t>PhuongDuy</a:t>
            </a:r>
            <a:r>
              <a:rPr lang="en-US" sz="1600" kern="1200" dirty="0">
                <a:solidFill>
                  <a:srgbClr val="404040"/>
                </a:solidFill>
                <a:latin typeface="Proxima Nova" charset="0"/>
              </a:rPr>
              <a:t> and Olivia furloughed for Winter 2021</a:t>
            </a:r>
          </a:p>
          <a:p>
            <a:pPr marL="228600" lvl="0" indent="-228600">
              <a:lnSpc>
                <a:spcPct val="120000"/>
              </a:lnSpc>
              <a:buClr>
                <a:srgbClr val="68B133"/>
              </a:buClr>
              <a:buSzTx/>
              <a:buFont typeface="Arial" pitchFamily="34" charset="0"/>
              <a:buChar char="•"/>
            </a:pPr>
            <a:endParaRPr lang="en-US" sz="1600" kern="1200" dirty="0">
              <a:solidFill>
                <a:srgbClr val="404040"/>
              </a:solidFill>
              <a:latin typeface="Proxima Nova" charset="0"/>
            </a:endParaRPr>
          </a:p>
          <a:p>
            <a:pPr marL="228600" lvl="0" indent="-228600">
              <a:lnSpc>
                <a:spcPct val="120000"/>
              </a:lnSpc>
              <a:buClr>
                <a:srgbClr val="68B133"/>
              </a:buClr>
              <a:buSzTx/>
              <a:buFont typeface="Arial" pitchFamily="34" charset="0"/>
              <a:buChar char="•"/>
            </a:pPr>
            <a:r>
              <a:rPr lang="en-US" sz="1600" kern="1200" dirty="0">
                <a:solidFill>
                  <a:srgbClr val="404040"/>
                </a:solidFill>
                <a:latin typeface="Proxima Nova" charset="0"/>
              </a:rPr>
              <a:t>Temporary salary reductions for Jesse, David, Alex, Bob, Lucas, </a:t>
            </a:r>
            <a:r>
              <a:rPr lang="en-US" sz="1600" kern="1200" dirty="0" err="1">
                <a:solidFill>
                  <a:srgbClr val="404040"/>
                </a:solidFill>
                <a:latin typeface="Proxima Nova" charset="0"/>
              </a:rPr>
              <a:t>Keelin</a:t>
            </a:r>
            <a:r>
              <a:rPr lang="en-US" sz="1600" kern="1200" dirty="0">
                <a:solidFill>
                  <a:srgbClr val="404040"/>
                </a:solidFill>
                <a:latin typeface="Proxima Nova" charset="0"/>
              </a:rPr>
              <a:t>, Tracey</a:t>
            </a:r>
          </a:p>
          <a:p>
            <a:pPr marL="228600" lvl="0" indent="-228600">
              <a:lnSpc>
                <a:spcPct val="120000"/>
              </a:lnSpc>
              <a:buClr>
                <a:srgbClr val="68B133"/>
              </a:buClr>
              <a:buSzTx/>
              <a:buFont typeface="Arial" pitchFamily="34" charset="0"/>
              <a:buChar char="•"/>
            </a:pPr>
            <a:endParaRPr lang="en-US" sz="1600" kern="1200" dirty="0">
              <a:solidFill>
                <a:srgbClr val="404040"/>
              </a:solidFill>
              <a:latin typeface="Proxima Nova" charset="0"/>
            </a:endParaRPr>
          </a:p>
          <a:p>
            <a:pPr marL="228600" lvl="0" indent="-228600">
              <a:lnSpc>
                <a:spcPct val="120000"/>
              </a:lnSpc>
              <a:buClr>
                <a:srgbClr val="68B133"/>
              </a:buClr>
              <a:buSzTx/>
              <a:buFont typeface="Arial" pitchFamily="34" charset="0"/>
              <a:buChar char="•"/>
            </a:pPr>
            <a:r>
              <a:rPr lang="en-US" sz="1600" kern="1200" dirty="0">
                <a:solidFill>
                  <a:srgbClr val="404040"/>
                </a:solidFill>
                <a:latin typeface="Proxima Nova" charset="0"/>
              </a:rPr>
              <a:t>No </a:t>
            </a:r>
            <a:r>
              <a:rPr lang="en-US" sz="1600" kern="1200" dirty="0" smtClean="0">
                <a:solidFill>
                  <a:srgbClr val="404040"/>
                </a:solidFill>
                <a:latin typeface="Proxima Nova" charset="0"/>
              </a:rPr>
              <a:t>cost-of-living or performance raises</a:t>
            </a:r>
            <a:endParaRPr lang="en-US" sz="1600" kern="1200" dirty="0">
              <a:solidFill>
                <a:srgbClr val="404040"/>
              </a:solidFill>
              <a:latin typeface="Proxima Nova" charset="0"/>
            </a:endParaRPr>
          </a:p>
          <a:p>
            <a:pPr marL="228600" lvl="0" indent="-228600">
              <a:lnSpc>
                <a:spcPct val="120000"/>
              </a:lnSpc>
              <a:buClr>
                <a:srgbClr val="68B133"/>
              </a:buClr>
              <a:buSzTx/>
              <a:buFont typeface="Arial" pitchFamily="34" charset="0"/>
              <a:buChar char="•"/>
            </a:pPr>
            <a:endParaRPr lang="en-US" sz="1600" kern="1200" dirty="0">
              <a:solidFill>
                <a:srgbClr val="404040"/>
              </a:solidFill>
              <a:latin typeface="Proxima Nova" charset="0"/>
            </a:endParaRPr>
          </a:p>
          <a:p>
            <a:pPr marL="228600" lvl="0" indent="-228600">
              <a:lnSpc>
                <a:spcPct val="120000"/>
              </a:lnSpc>
              <a:buClr>
                <a:srgbClr val="68B133"/>
              </a:buClr>
              <a:buSzTx/>
              <a:buFont typeface="Arial" pitchFamily="34" charset="0"/>
              <a:buChar char="•"/>
            </a:pPr>
            <a:r>
              <a:rPr lang="en-US" sz="1600" kern="1200" dirty="0">
                <a:solidFill>
                  <a:srgbClr val="404040"/>
                </a:solidFill>
                <a:latin typeface="Proxima Nova" charset="0"/>
              </a:rPr>
              <a:t>Vacancies unfilled except for Executive Director &amp; Curator</a:t>
            </a:r>
          </a:p>
          <a:p>
            <a:pPr marL="457200" lvl="1" indent="-228600">
              <a:lnSpc>
                <a:spcPct val="120000"/>
              </a:lnSpc>
              <a:spcBef>
                <a:spcPts val="0"/>
              </a:spcBef>
              <a:buClr>
                <a:srgbClr val="68B133"/>
              </a:buClr>
              <a:buSzTx/>
              <a:buFont typeface="Arial" pitchFamily="34" charset="0"/>
              <a:buChar char="–"/>
            </a:pPr>
            <a:r>
              <a:rPr lang="en-US" sz="1600" kern="1200" dirty="0">
                <a:solidFill>
                  <a:srgbClr val="404040"/>
                </a:solidFill>
                <a:latin typeface="Proxima Nova" charset="0"/>
              </a:rPr>
              <a:t>Jesse expected to depart ~April 20, 2021; same salary assumed </a:t>
            </a:r>
          </a:p>
          <a:p>
            <a:pPr marL="457200" lvl="1" indent="-228600">
              <a:lnSpc>
                <a:spcPct val="120000"/>
              </a:lnSpc>
              <a:spcBef>
                <a:spcPts val="0"/>
              </a:spcBef>
              <a:buClr>
                <a:srgbClr val="68B133"/>
              </a:buClr>
              <a:buSzTx/>
              <a:buFont typeface="Arial" pitchFamily="34" charset="0"/>
              <a:buChar char="–"/>
            </a:pPr>
            <a:r>
              <a:rPr lang="en-US" sz="1600" kern="1200" dirty="0">
                <a:solidFill>
                  <a:srgbClr val="404040"/>
                </a:solidFill>
                <a:latin typeface="Proxima Nova" charset="0"/>
              </a:rPr>
              <a:t>Lucas expected to depart ~June 25, 2021; same salary </a:t>
            </a:r>
            <a:r>
              <a:rPr lang="en-US" sz="1600" kern="1200" dirty="0" smtClean="0">
                <a:solidFill>
                  <a:srgbClr val="404040"/>
                </a:solidFill>
                <a:latin typeface="Proxima Nova" charset="0"/>
              </a:rPr>
              <a:t>assumed</a:t>
            </a:r>
          </a:p>
          <a:p>
            <a:pPr marL="228600" lvl="0" indent="-228600">
              <a:lnSpc>
                <a:spcPct val="120000"/>
              </a:lnSpc>
              <a:buClr>
                <a:srgbClr val="68B133"/>
              </a:buClr>
              <a:buSzTx/>
              <a:buFont typeface="Arial" pitchFamily="34" charset="0"/>
              <a:buChar char="•"/>
            </a:pPr>
            <a:endParaRPr lang="en-US" sz="1600" kern="1200" dirty="0" smtClean="0">
              <a:solidFill>
                <a:srgbClr val="404040"/>
              </a:solidFill>
              <a:latin typeface="Proxima Nova" charset="0"/>
            </a:endParaRPr>
          </a:p>
          <a:p>
            <a:pPr marL="228600" lvl="0" indent="-228600">
              <a:lnSpc>
                <a:spcPct val="120000"/>
              </a:lnSpc>
              <a:buClr>
                <a:srgbClr val="68B133"/>
              </a:buClr>
              <a:buSzTx/>
              <a:buFont typeface="Arial" pitchFamily="34" charset="0"/>
              <a:buChar char="•"/>
            </a:pPr>
            <a:r>
              <a:rPr lang="en-US" sz="1600" kern="1200" dirty="0" smtClean="0">
                <a:solidFill>
                  <a:srgbClr val="404040"/>
                </a:solidFill>
                <a:latin typeface="Proxima Nova" charset="0"/>
              </a:rPr>
              <a:t>No (or limited) interns</a:t>
            </a:r>
          </a:p>
          <a:p>
            <a:pPr marL="228600" lvl="0" indent="-228600">
              <a:lnSpc>
                <a:spcPct val="120000"/>
              </a:lnSpc>
              <a:buClr>
                <a:srgbClr val="68B133"/>
              </a:buClr>
              <a:buSzTx/>
              <a:buFont typeface="Arial" pitchFamily="34" charset="0"/>
              <a:buChar char="•"/>
            </a:pPr>
            <a:endParaRPr lang="en-US" sz="1600" kern="1200" dirty="0">
              <a:solidFill>
                <a:srgbClr val="404040"/>
              </a:solidFill>
              <a:latin typeface="Proxima Nova" charset="0"/>
            </a:endParaRPr>
          </a:p>
          <a:p>
            <a:pPr marL="228600" lvl="0" indent="-228600">
              <a:lnSpc>
                <a:spcPct val="120000"/>
              </a:lnSpc>
              <a:buClr>
                <a:srgbClr val="68B133"/>
              </a:buClr>
              <a:buSzTx/>
              <a:buFont typeface="Arial" pitchFamily="34" charset="0"/>
              <a:buChar char="•"/>
            </a:pPr>
            <a:r>
              <a:rPr lang="en-US" sz="1600" kern="1200" dirty="0" smtClean="0">
                <a:solidFill>
                  <a:srgbClr val="404040"/>
                </a:solidFill>
                <a:latin typeface="Proxima Nova" charset="0"/>
              </a:rPr>
              <a:t>Restored third Seasonal Horticulturalist position </a:t>
            </a:r>
          </a:p>
          <a:p>
            <a:pPr marL="228600" lvl="0" indent="-228600">
              <a:lnSpc>
                <a:spcPct val="120000"/>
              </a:lnSpc>
              <a:buClr>
                <a:srgbClr val="68B133"/>
              </a:buClr>
              <a:buSzTx/>
              <a:buFont typeface="Arial" pitchFamily="34" charset="0"/>
              <a:buChar char="•"/>
            </a:pPr>
            <a:endParaRPr lang="en-US" sz="1600" kern="1200" dirty="0">
              <a:solidFill>
                <a:srgbClr val="404040"/>
              </a:solidFill>
              <a:latin typeface="Proxima Nov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79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792270906"/>
              </p:ext>
            </p:extLst>
          </p:nvPr>
        </p:nvGraphicFramePr>
        <p:xfrm>
          <a:off x="143318" y="28382"/>
          <a:ext cx="8988214" cy="68296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901411"/>
              </p:ext>
            </p:extLst>
          </p:nvPr>
        </p:nvGraphicFramePr>
        <p:xfrm>
          <a:off x="6213230" y="5185965"/>
          <a:ext cx="1770185" cy="1580635"/>
        </p:xfrm>
        <a:graphic>
          <a:graphicData uri="http://schemas.openxmlformats.org/drawingml/2006/table">
            <a:tbl>
              <a:tblPr firstRow="1" bandRow="1"/>
              <a:tblGrid>
                <a:gridCol w="1770185"/>
              </a:tblGrid>
              <a:tr h="316127">
                <a:tc>
                  <a:txBody>
                    <a:bodyPr/>
                    <a:lstStyle/>
                    <a:p>
                      <a:pPr algn="r"/>
                      <a:r>
                        <a:rPr lang="en-US" sz="1400" i="1" dirty="0" smtClean="0">
                          <a:latin typeface="Proxima Nova" panose="020B0503030502060204" pitchFamily="34" charset="0"/>
                        </a:rPr>
                        <a:t>Key</a:t>
                      </a:r>
                      <a:endParaRPr lang="en-US" sz="1400" i="1" dirty="0">
                        <a:latin typeface="Proxima Nova" panose="020B050303050206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127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Proxima Nova" panose="020B0503030502060204" pitchFamily="34" charset="0"/>
                        </a:rPr>
                        <a:t>Temp salary cuts (7)</a:t>
                      </a:r>
                      <a:endParaRPr lang="en-US" sz="1400" dirty="0">
                        <a:latin typeface="Proxima Nova" panose="020B050303050206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16127">
                <a:tc>
                  <a:txBody>
                    <a:bodyPr/>
                    <a:lstStyle/>
                    <a:p>
                      <a:pPr marR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n-US" sz="1400" b="0" i="0" u="none" strike="noStrike" cap="none" dirty="0" smtClean="0">
                          <a:solidFill>
                            <a:srgbClr val="000000"/>
                          </a:solidFill>
                          <a:latin typeface="Proxima Nova" panose="020B0503030502060204" pitchFamily="34" charset="0"/>
                          <a:ea typeface="Arial"/>
                          <a:cs typeface="Arial"/>
                          <a:sym typeface="Arial"/>
                        </a:rPr>
                        <a:t>Vacancies (5.5)</a:t>
                      </a:r>
                      <a:endParaRPr lang="en-US" sz="1400" b="0" i="0" u="none" strike="noStrike" cap="none" dirty="0">
                        <a:solidFill>
                          <a:srgbClr val="000000"/>
                        </a:solidFill>
                        <a:latin typeface="Proxima Nova" panose="020B0503030502060204" pitchFamily="34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16127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Proxima Nova" panose="020B0503030502060204" pitchFamily="34" charset="0"/>
                        </a:rPr>
                        <a:t>Q1 furloughs (2)</a:t>
                      </a:r>
                      <a:endParaRPr lang="en-US" sz="1400" dirty="0">
                        <a:latin typeface="Proxima Nova" panose="020B050303050206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16127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Proxima Nova" panose="020B0503030502060204" pitchFamily="34" charset="0"/>
                        </a:rPr>
                        <a:t>Layoff (1)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20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Key Expense Assumptions:</a:t>
            </a:r>
            <a:br>
              <a:rPr lang="en-US" i="1" dirty="0"/>
            </a:br>
            <a:r>
              <a:rPr lang="en-US" dirty="0"/>
              <a:t>delivering the mission, with few extras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lvl="0" indent="-228600">
              <a:lnSpc>
                <a:spcPct val="100000"/>
              </a:lnSpc>
              <a:buClr>
                <a:srgbClr val="68B133"/>
              </a:buClr>
              <a:buSzTx/>
              <a:buFont typeface="Arial" pitchFamily="34" charset="0"/>
              <a:buChar char="•"/>
            </a:pPr>
            <a:r>
              <a:rPr lang="en-US" sz="1600" kern="1200" dirty="0" err="1">
                <a:solidFill>
                  <a:srgbClr val="404040"/>
                </a:solidFill>
                <a:latin typeface="Proxima Nova" charset="0"/>
              </a:rPr>
              <a:t>Maint</a:t>
            </a:r>
            <a:r>
              <a:rPr lang="en-US" sz="1600" kern="1200" dirty="0">
                <a:solidFill>
                  <a:srgbClr val="404040"/>
                </a:solidFill>
                <a:latin typeface="Proxima Nova" charset="0"/>
              </a:rPr>
              <a:t>. &amp; </a:t>
            </a:r>
            <a:r>
              <a:rPr lang="en-US" sz="1600" kern="1200" dirty="0" err="1">
                <a:solidFill>
                  <a:srgbClr val="404040"/>
                </a:solidFill>
                <a:latin typeface="Proxima Nova" charset="0"/>
              </a:rPr>
              <a:t>Hort</a:t>
            </a:r>
            <a:r>
              <a:rPr lang="en-US" sz="1600" kern="1200" dirty="0">
                <a:solidFill>
                  <a:srgbClr val="404040"/>
                </a:solidFill>
                <a:latin typeface="Proxima Nova" charset="0"/>
              </a:rPr>
              <a:t>: uncompromising care, but no special projects</a:t>
            </a:r>
          </a:p>
          <a:p>
            <a:pPr marL="228600" lvl="0" indent="-228600">
              <a:lnSpc>
                <a:spcPct val="100000"/>
              </a:lnSpc>
              <a:buClr>
                <a:srgbClr val="68B133"/>
              </a:buClr>
              <a:buSzTx/>
              <a:buFont typeface="Arial" pitchFamily="34" charset="0"/>
              <a:buChar char="•"/>
            </a:pPr>
            <a:endParaRPr lang="en-US" sz="1600" kern="1200" dirty="0">
              <a:solidFill>
                <a:srgbClr val="404040"/>
              </a:solidFill>
              <a:latin typeface="Proxima Nova" charset="0"/>
            </a:endParaRPr>
          </a:p>
          <a:p>
            <a:pPr marL="228600" lvl="0" indent="-228600">
              <a:lnSpc>
                <a:spcPct val="100000"/>
              </a:lnSpc>
              <a:buClr>
                <a:srgbClr val="68B133"/>
              </a:buClr>
              <a:buSzTx/>
              <a:buFont typeface="Arial" pitchFamily="34" charset="0"/>
              <a:buChar char="•"/>
            </a:pPr>
            <a:r>
              <a:rPr lang="en-US" sz="1600" kern="1200" dirty="0">
                <a:solidFill>
                  <a:srgbClr val="404040"/>
                </a:solidFill>
                <a:latin typeface="Proxima Nova" charset="0"/>
              </a:rPr>
              <a:t>Rangers / security: Funding for supplemental security patrols in season, mostly overnight</a:t>
            </a:r>
          </a:p>
          <a:p>
            <a:pPr marL="228600" lvl="1" indent="-228600">
              <a:lnSpc>
                <a:spcPct val="100000"/>
              </a:lnSpc>
              <a:spcBef>
                <a:spcPts val="0"/>
              </a:spcBef>
              <a:buClr>
                <a:srgbClr val="68B133"/>
              </a:buClr>
              <a:buSzTx/>
              <a:buFont typeface="Arial" pitchFamily="34" charset="0"/>
              <a:buChar char="–"/>
            </a:pPr>
            <a:endParaRPr lang="en-US" sz="1600" kern="1200" dirty="0">
              <a:solidFill>
                <a:srgbClr val="404040"/>
              </a:solidFill>
              <a:latin typeface="Proxima Nova" charset="0"/>
            </a:endParaRPr>
          </a:p>
          <a:p>
            <a:pPr marL="228600" lvl="0" indent="-228600">
              <a:lnSpc>
                <a:spcPct val="100000"/>
              </a:lnSpc>
              <a:buClr>
                <a:srgbClr val="68B133"/>
              </a:buClr>
              <a:buSzTx/>
              <a:buFont typeface="Arial" pitchFamily="34" charset="0"/>
              <a:buChar char="•"/>
            </a:pPr>
            <a:r>
              <a:rPr lang="en-US" sz="1600" kern="1200" dirty="0">
                <a:solidFill>
                  <a:srgbClr val="404040"/>
                </a:solidFill>
                <a:latin typeface="Proxima Nova" charset="0"/>
              </a:rPr>
              <a:t>Public Art </a:t>
            </a:r>
          </a:p>
          <a:p>
            <a:pPr marL="457200" lvl="1" indent="-228600">
              <a:lnSpc>
                <a:spcPct val="100000"/>
              </a:lnSpc>
              <a:spcBef>
                <a:spcPts val="0"/>
              </a:spcBef>
              <a:buClr>
                <a:srgbClr val="68B133"/>
              </a:buClr>
              <a:buSzTx/>
              <a:buFont typeface="Arial" pitchFamily="34" charset="0"/>
              <a:buChar char="–"/>
            </a:pPr>
            <a:r>
              <a:rPr lang="en-US" sz="1600" kern="1200" dirty="0">
                <a:solidFill>
                  <a:srgbClr val="404040"/>
                </a:solidFill>
                <a:latin typeface="Proxima Nova" charset="0"/>
              </a:rPr>
              <a:t>D. Gordon exhibit (mural, sculpture, photos, graphics) – Spring </a:t>
            </a:r>
            <a:r>
              <a:rPr lang="en-US" sz="1600" kern="1200" dirty="0" smtClean="0">
                <a:solidFill>
                  <a:srgbClr val="404040"/>
                </a:solidFill>
                <a:latin typeface="Proxima Nova" charset="0"/>
              </a:rPr>
              <a:t>2021-Spring </a:t>
            </a:r>
            <a:r>
              <a:rPr lang="en-US" sz="1600" kern="1200" dirty="0">
                <a:solidFill>
                  <a:srgbClr val="404040"/>
                </a:solidFill>
                <a:latin typeface="Proxima Nova" charset="0"/>
              </a:rPr>
              <a:t>2022</a:t>
            </a:r>
          </a:p>
          <a:p>
            <a:pPr marL="457200" lvl="1" indent="-228600">
              <a:lnSpc>
                <a:spcPct val="100000"/>
              </a:lnSpc>
              <a:spcBef>
                <a:spcPts val="0"/>
              </a:spcBef>
              <a:buClr>
                <a:srgbClr val="68B133"/>
              </a:buClr>
              <a:buSzTx/>
              <a:buFont typeface="Arial" pitchFamily="34" charset="0"/>
              <a:buChar char="–"/>
            </a:pPr>
            <a:r>
              <a:rPr lang="en-US" sz="1600" kern="1200" dirty="0">
                <a:solidFill>
                  <a:srgbClr val="404040"/>
                </a:solidFill>
                <a:latin typeface="Proxima Nova" charset="0"/>
              </a:rPr>
              <a:t>Andy Li exhibit (Year of the Ox)  – January </a:t>
            </a:r>
            <a:r>
              <a:rPr lang="en-US" sz="1600" kern="1200" dirty="0" smtClean="0">
                <a:solidFill>
                  <a:srgbClr val="404040"/>
                </a:solidFill>
                <a:latin typeface="Proxima Nova" charset="0"/>
              </a:rPr>
              <a:t>2021-January </a:t>
            </a:r>
            <a:r>
              <a:rPr lang="en-US" sz="1600" kern="1200" dirty="0">
                <a:solidFill>
                  <a:srgbClr val="404040"/>
                </a:solidFill>
                <a:latin typeface="Proxima Nova" charset="0"/>
              </a:rPr>
              <a:t>2022</a:t>
            </a:r>
          </a:p>
          <a:p>
            <a:pPr marL="457200" lvl="1" indent="-228600">
              <a:lnSpc>
                <a:spcPct val="100000"/>
              </a:lnSpc>
              <a:spcBef>
                <a:spcPts val="0"/>
              </a:spcBef>
              <a:buClr>
                <a:srgbClr val="68B133"/>
              </a:buClr>
              <a:buSzTx/>
              <a:buFont typeface="Arial" pitchFamily="34" charset="0"/>
              <a:buChar char="–"/>
            </a:pPr>
            <a:endParaRPr lang="en-US" sz="1600" kern="1200" dirty="0">
              <a:solidFill>
                <a:srgbClr val="404040"/>
              </a:solidFill>
              <a:latin typeface="Proxima Nova" charset="0"/>
            </a:endParaRPr>
          </a:p>
          <a:p>
            <a:pPr marL="228600" lvl="0" indent="-228600">
              <a:lnSpc>
                <a:spcPct val="100000"/>
              </a:lnSpc>
              <a:buClr>
                <a:srgbClr val="68B133"/>
              </a:buClr>
              <a:buSzTx/>
              <a:buFont typeface="Arial" pitchFamily="34" charset="0"/>
              <a:buChar char="•"/>
            </a:pPr>
            <a:r>
              <a:rPr lang="en-US" sz="1600" kern="1200" dirty="0">
                <a:solidFill>
                  <a:srgbClr val="404040"/>
                </a:solidFill>
                <a:latin typeface="Proxima Nova" charset="0"/>
              </a:rPr>
              <a:t>Programs: 2020-level of offerings with capacity to expand</a:t>
            </a:r>
          </a:p>
          <a:p>
            <a:pPr marL="228600" lvl="0" indent="-228600">
              <a:lnSpc>
                <a:spcPct val="100000"/>
              </a:lnSpc>
              <a:buClr>
                <a:srgbClr val="68B133"/>
              </a:buClr>
              <a:buSzTx/>
              <a:buFont typeface="Arial" pitchFamily="34" charset="0"/>
              <a:buChar char="•"/>
            </a:pPr>
            <a:endParaRPr lang="en-US" sz="1600" kern="1200" dirty="0">
              <a:solidFill>
                <a:srgbClr val="404040"/>
              </a:solidFill>
              <a:latin typeface="Proxima Nova" charset="0"/>
            </a:endParaRPr>
          </a:p>
          <a:p>
            <a:pPr marL="228600" lvl="0" indent="-228600">
              <a:lnSpc>
                <a:spcPct val="100000"/>
              </a:lnSpc>
              <a:buClr>
                <a:srgbClr val="68B133"/>
              </a:buClr>
              <a:buSzTx/>
              <a:buFont typeface="Arial" pitchFamily="34" charset="0"/>
              <a:buChar char="•"/>
            </a:pPr>
            <a:r>
              <a:rPr lang="en-US" sz="1600" kern="1200" dirty="0">
                <a:solidFill>
                  <a:srgbClr val="404040"/>
                </a:solidFill>
                <a:latin typeface="Proxima Nova" charset="0"/>
              </a:rPr>
              <a:t>Outreach: continued community &amp; owned-media efforts; no </a:t>
            </a:r>
            <a:r>
              <a:rPr lang="en-US" sz="1600" kern="1200" dirty="0" smtClean="0">
                <a:solidFill>
                  <a:srgbClr val="404040"/>
                </a:solidFill>
                <a:latin typeface="Proxima Nova" charset="0"/>
              </a:rPr>
              <a:t>PR </a:t>
            </a:r>
            <a:r>
              <a:rPr lang="en-US" sz="1600" kern="1200" dirty="0">
                <a:solidFill>
                  <a:srgbClr val="404040"/>
                </a:solidFill>
                <a:latin typeface="Proxima Nova" charset="0"/>
              </a:rPr>
              <a:t>consultants</a:t>
            </a:r>
          </a:p>
          <a:p>
            <a:pPr marL="228600" lvl="1" indent="-228600">
              <a:lnSpc>
                <a:spcPct val="100000"/>
              </a:lnSpc>
              <a:spcBef>
                <a:spcPts val="0"/>
              </a:spcBef>
              <a:buClr>
                <a:srgbClr val="68B133"/>
              </a:buClr>
              <a:buSzTx/>
              <a:buFont typeface="Arial" pitchFamily="34" charset="0"/>
              <a:buChar char="–"/>
            </a:pPr>
            <a:endParaRPr lang="en-US" sz="1600" kern="1200" dirty="0">
              <a:solidFill>
                <a:srgbClr val="404040"/>
              </a:solidFill>
              <a:latin typeface="Proxima Nova" charset="0"/>
            </a:endParaRPr>
          </a:p>
          <a:p>
            <a:pPr marL="228600" lvl="0" indent="-228600">
              <a:lnSpc>
                <a:spcPct val="100000"/>
              </a:lnSpc>
              <a:buClr>
                <a:srgbClr val="68B133"/>
              </a:buClr>
              <a:buSzTx/>
              <a:buFont typeface="Arial" pitchFamily="34" charset="0"/>
              <a:buChar char="•"/>
            </a:pPr>
            <a:r>
              <a:rPr lang="en-US" sz="1600" kern="1200" dirty="0">
                <a:solidFill>
                  <a:srgbClr val="404040"/>
                </a:solidFill>
                <a:latin typeface="Proxima Nova" charset="0"/>
              </a:rPr>
              <a:t>Development: </a:t>
            </a:r>
          </a:p>
          <a:p>
            <a:pPr marL="628650" lvl="1" indent="-228600">
              <a:lnSpc>
                <a:spcPct val="100000"/>
              </a:lnSpc>
              <a:spcBef>
                <a:spcPts val="0"/>
              </a:spcBef>
              <a:buClr>
                <a:srgbClr val="68B133"/>
              </a:buClr>
              <a:buSzTx/>
              <a:buFont typeface="Arial" pitchFamily="34" charset="0"/>
              <a:buChar char="–"/>
            </a:pPr>
            <a:r>
              <a:rPr lang="en-US" sz="1600" kern="1200" dirty="0">
                <a:solidFill>
                  <a:srgbClr val="404040"/>
                </a:solidFill>
                <a:latin typeface="Proxima Nova" charset="0"/>
              </a:rPr>
              <a:t>continuing 2020’s expanded approach to mailings</a:t>
            </a:r>
          </a:p>
          <a:p>
            <a:pPr marL="628650" lvl="1" indent="-228600">
              <a:lnSpc>
                <a:spcPct val="100000"/>
              </a:lnSpc>
              <a:spcBef>
                <a:spcPts val="0"/>
              </a:spcBef>
              <a:buClr>
                <a:srgbClr val="68B133"/>
              </a:buClr>
              <a:buSzTx/>
              <a:buFont typeface="Arial" pitchFamily="34" charset="0"/>
              <a:buChar char="–"/>
            </a:pPr>
            <a:r>
              <a:rPr lang="en-US" sz="1600" kern="1200" dirty="0" smtClean="0">
                <a:solidFill>
                  <a:srgbClr val="404040"/>
                </a:solidFill>
                <a:latin typeface="Proxima Nova" charset="0"/>
              </a:rPr>
              <a:t>In-person donor </a:t>
            </a:r>
            <a:r>
              <a:rPr lang="en-US" sz="1600" kern="1200" dirty="0">
                <a:solidFill>
                  <a:srgbClr val="404040"/>
                </a:solidFill>
                <a:latin typeface="Proxima Nova" charset="0"/>
              </a:rPr>
              <a:t>cultivation in second half only</a:t>
            </a:r>
          </a:p>
          <a:p>
            <a:pPr marL="228600" lvl="0" indent="-228600">
              <a:lnSpc>
                <a:spcPct val="100000"/>
              </a:lnSpc>
              <a:buClr>
                <a:srgbClr val="68B133"/>
              </a:buClr>
              <a:buSzTx/>
              <a:buFont typeface="Arial" pitchFamily="34" charset="0"/>
              <a:buChar char="•"/>
            </a:pPr>
            <a:endParaRPr lang="en-US" sz="1600" kern="1200" dirty="0">
              <a:solidFill>
                <a:srgbClr val="404040"/>
              </a:solidFill>
              <a:latin typeface="Proxima Nova" charset="0"/>
            </a:endParaRPr>
          </a:p>
          <a:p>
            <a:pPr marL="228600" lvl="0" indent="-228600">
              <a:lnSpc>
                <a:spcPct val="100000"/>
              </a:lnSpc>
              <a:buClr>
                <a:srgbClr val="68B133"/>
              </a:buClr>
              <a:buSzTx/>
              <a:buFont typeface="Arial" pitchFamily="34" charset="0"/>
              <a:buChar char="•"/>
            </a:pPr>
            <a:r>
              <a:rPr lang="en-US" sz="1600" kern="1200" dirty="0">
                <a:solidFill>
                  <a:srgbClr val="404040"/>
                </a:solidFill>
                <a:latin typeface="Proxima Nova" charset="0"/>
              </a:rPr>
              <a:t>Admin: </a:t>
            </a:r>
          </a:p>
          <a:p>
            <a:pPr marL="628650" lvl="1" indent="-228600">
              <a:lnSpc>
                <a:spcPct val="100000"/>
              </a:lnSpc>
              <a:spcBef>
                <a:spcPts val="0"/>
              </a:spcBef>
              <a:buClr>
                <a:srgbClr val="68B133"/>
              </a:buClr>
              <a:buSzTx/>
              <a:buFont typeface="Arial" pitchFamily="34" charset="0"/>
              <a:buChar char="–"/>
            </a:pPr>
            <a:r>
              <a:rPr lang="en-US" sz="1600" kern="1200" dirty="0">
                <a:solidFill>
                  <a:srgbClr val="404040"/>
                </a:solidFill>
                <a:latin typeface="Proxima Nova" charset="0"/>
              </a:rPr>
              <a:t>New accounting system fees (implementation costs in Capital budget) </a:t>
            </a:r>
          </a:p>
          <a:p>
            <a:pPr marL="628650" lvl="1" indent="-228600">
              <a:lnSpc>
                <a:spcPct val="100000"/>
              </a:lnSpc>
              <a:spcBef>
                <a:spcPts val="0"/>
              </a:spcBef>
              <a:buClr>
                <a:srgbClr val="68B133"/>
              </a:buClr>
              <a:buSzTx/>
              <a:buFont typeface="Arial" pitchFamily="34" charset="0"/>
              <a:buChar char="–"/>
            </a:pPr>
            <a:r>
              <a:rPr lang="en-US" sz="1600" kern="1200" dirty="0">
                <a:solidFill>
                  <a:srgbClr val="404040"/>
                </a:solidFill>
                <a:latin typeface="Proxima Nova" charset="0"/>
              </a:rPr>
              <a:t>Continued DEI work with Gwen</a:t>
            </a:r>
          </a:p>
          <a:p>
            <a:pPr marL="628650" lvl="1" indent="-228600">
              <a:lnSpc>
                <a:spcPct val="100000"/>
              </a:lnSpc>
              <a:spcBef>
                <a:spcPts val="0"/>
              </a:spcBef>
              <a:buClr>
                <a:srgbClr val="68B133"/>
              </a:buClr>
              <a:buSzTx/>
              <a:buFont typeface="Arial" pitchFamily="34" charset="0"/>
              <a:buChar char="–"/>
            </a:pPr>
            <a:r>
              <a:rPr lang="en-US" sz="1600" kern="1200" dirty="0">
                <a:solidFill>
                  <a:srgbClr val="404040"/>
                </a:solidFill>
                <a:latin typeface="Proxima Nova" charset="0"/>
              </a:rPr>
              <a:t>Executive Search </a:t>
            </a:r>
            <a:r>
              <a:rPr lang="en-US" sz="1600" kern="1200" dirty="0" smtClean="0">
                <a:solidFill>
                  <a:srgbClr val="404040"/>
                </a:solidFill>
                <a:latin typeface="Proxima Nova" charset="0"/>
              </a:rPr>
              <a:t>fees</a:t>
            </a:r>
            <a:endParaRPr lang="en-US" sz="1600" kern="1200" dirty="0">
              <a:solidFill>
                <a:srgbClr val="404040"/>
              </a:solidFill>
              <a:latin typeface="Proxima Nov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36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 Greenway Theme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F2F2F2"/>
      </a:lt2>
      <a:accent1>
        <a:srgbClr val="80C342"/>
      </a:accent1>
      <a:accent2>
        <a:srgbClr val="002F23"/>
      </a:accent2>
      <a:accent3>
        <a:srgbClr val="D36364"/>
      </a:accent3>
      <a:accent4>
        <a:srgbClr val="004766"/>
      </a:accent4>
      <a:accent5>
        <a:srgbClr val="21B483"/>
      </a:accent5>
      <a:accent6>
        <a:srgbClr val="480E48"/>
      </a:accent6>
      <a:hlink>
        <a:srgbClr val="D36364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 Greenway PPT Template 2020" id="{68274211-130C-E341-8843-12F226F06919}" vid="{1211AC31-B7AB-A348-930D-257118E4E481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 Greenway PPT Template 2020</Template>
  <TotalTime>674</TotalTime>
  <Words>931</Words>
  <Application>Microsoft Office PowerPoint</Application>
  <PresentationFormat>On-screen Show (4:3)</PresentationFormat>
  <Paragraphs>193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Proxima Nova</vt:lpstr>
      <vt:lpstr>Proxima Nova Extrabold</vt:lpstr>
      <vt:lpstr> Greenway Theme</vt:lpstr>
      <vt:lpstr>Proposed 2021 Operating &amp; Capital Budgets</vt:lpstr>
      <vt:lpstr>Executive Summary</vt:lpstr>
      <vt:lpstr>Proposed $5.5M operating budget  balanced with reserves</vt:lpstr>
      <vt:lpstr>Reduced operating budgets of 2020 &amp; 2021 are a  return to level of 2018</vt:lpstr>
      <vt:lpstr>2021 budget reflects dramatically lower earned income than pre-pandemic</vt:lpstr>
      <vt:lpstr>2021 budget shows reductions to virtually every department vs. pre-pandemic</vt:lpstr>
      <vt:lpstr>Key Personnel Assumptions: Savings mostly via temporary actions</vt:lpstr>
      <vt:lpstr>PowerPoint Presentation</vt:lpstr>
      <vt:lpstr>Key Expense Assumptions: delivering the mission, with few extras</vt:lpstr>
      <vt:lpstr>PowerPoint Presentation</vt:lpstr>
      <vt:lpstr>$2.2M capital budget is essentially fully funded</vt:lpstr>
      <vt:lpstr>Significant range of possible outcomes for 2021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Jesse Brackenbury</cp:lastModifiedBy>
  <cp:revision>40</cp:revision>
  <dcterms:created xsi:type="dcterms:W3CDTF">2020-11-30T14:41:23Z</dcterms:created>
  <dcterms:modified xsi:type="dcterms:W3CDTF">2020-12-15T22:38:21Z</dcterms:modified>
</cp:coreProperties>
</file>