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bf2660efe_0_3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bf2660ef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33333a54c_0_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33333a5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3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55600" lvl="0" marL="4572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1150" lvl="1" marL="9144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1150" lvl="1" marL="9144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21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5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852573" y="497525"/>
            <a:ext cx="325800" cy="304200"/>
          </a:xfrm>
          <a:prstGeom prst="rect">
            <a:avLst/>
          </a:prstGeom>
          <a:solidFill>
            <a:srgbClr val="00774A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259600" y="642475"/>
            <a:ext cx="240300" cy="759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7088151" y="934424"/>
            <a:ext cx="408300" cy="100500"/>
          </a:xfrm>
          <a:prstGeom prst="rect">
            <a:avLst/>
          </a:prstGeom>
          <a:solidFill>
            <a:srgbClr val="2340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445180" y="1289078"/>
            <a:ext cx="89700" cy="40500"/>
          </a:xfrm>
          <a:prstGeom prst="rect">
            <a:avLst/>
          </a:prstGeom>
          <a:solidFill>
            <a:srgbClr val="A85CA4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013861" y="1002189"/>
            <a:ext cx="137400" cy="141300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8471675" y="1365938"/>
            <a:ext cx="150000" cy="144050"/>
            <a:chOff x="8471675" y="1365938"/>
            <a:chExt cx="150000" cy="144050"/>
          </a:xfrm>
        </p:grpSpPr>
        <p:cxnSp>
          <p:nvCxnSpPr>
            <p:cNvPr id="60" name="Google Shape;60;p13"/>
            <p:cNvCxnSpPr/>
            <p:nvPr/>
          </p:nvCxnSpPr>
          <p:spPr>
            <a:xfrm flipH="1" rot="10800000">
              <a:off x="8471675" y="1369588"/>
              <a:ext cx="36900" cy="27300"/>
            </a:xfrm>
            <a:prstGeom prst="straightConnector1">
              <a:avLst/>
            </a:prstGeom>
            <a:noFill/>
            <a:ln cap="flat" cmpd="sng" w="19050">
              <a:solidFill>
                <a:srgbClr val="F479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 flipH="1" rot="10800000">
              <a:off x="8477625" y="1370713"/>
              <a:ext cx="88200" cy="72600"/>
            </a:xfrm>
            <a:prstGeom prst="straightConnector1">
              <a:avLst/>
            </a:prstGeom>
            <a:noFill/>
            <a:ln cap="flat" cmpd="sng" w="19050">
              <a:solidFill>
                <a:srgbClr val="F479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 flipH="1" rot="10800000">
              <a:off x="8477625" y="1375488"/>
              <a:ext cx="135600" cy="110700"/>
            </a:xfrm>
            <a:prstGeom prst="straightConnector1">
              <a:avLst/>
            </a:prstGeom>
            <a:noFill/>
            <a:ln cap="flat" cmpd="sng" w="19050">
              <a:solidFill>
                <a:srgbClr val="F479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 flipH="1" rot="10800000">
              <a:off x="8505025" y="1418188"/>
              <a:ext cx="109500" cy="91800"/>
            </a:xfrm>
            <a:prstGeom prst="straightConnector1">
              <a:avLst/>
            </a:prstGeom>
            <a:noFill/>
            <a:ln cap="flat" cmpd="sng" w="19050">
              <a:solidFill>
                <a:srgbClr val="F479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 flipH="1" rot="10800000">
              <a:off x="8562175" y="1461113"/>
              <a:ext cx="52500" cy="47700"/>
            </a:xfrm>
            <a:prstGeom prst="straightConnector1">
              <a:avLst/>
            </a:prstGeom>
            <a:noFill/>
            <a:ln cap="flat" cmpd="sng" w="19050">
              <a:solidFill>
                <a:srgbClr val="F479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" name="Google Shape;65;p13"/>
            <p:cNvSpPr/>
            <p:nvPr/>
          </p:nvSpPr>
          <p:spPr>
            <a:xfrm>
              <a:off x="8472875" y="1365938"/>
              <a:ext cx="148800" cy="144000"/>
            </a:xfrm>
            <a:prstGeom prst="rect">
              <a:avLst/>
            </a:prstGeom>
            <a:noFill/>
            <a:ln cap="flat" cmpd="sng" w="19050">
              <a:solidFill>
                <a:srgbClr val="F479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8472275" y="1111113"/>
            <a:ext cx="148800" cy="148800"/>
            <a:chOff x="8472275" y="1111113"/>
            <a:chExt cx="148800" cy="148800"/>
          </a:xfrm>
        </p:grpSpPr>
        <p:cxnSp>
          <p:nvCxnSpPr>
            <p:cNvPr id="67" name="Google Shape;67;p13"/>
            <p:cNvCxnSpPr/>
            <p:nvPr/>
          </p:nvCxnSpPr>
          <p:spPr>
            <a:xfrm flipH="1" rot="10800000">
              <a:off x="8475275" y="1115913"/>
              <a:ext cx="39300" cy="297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 flipH="1" rot="10800000">
              <a:off x="8478850" y="1118263"/>
              <a:ext cx="91800" cy="726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 flipH="1" rot="10800000">
              <a:off x="8476475" y="1128963"/>
              <a:ext cx="140400" cy="1131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 flipH="1" rot="10800000">
              <a:off x="8519325" y="1174138"/>
              <a:ext cx="97500" cy="822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 flipH="1" rot="10800000">
              <a:off x="8570525" y="1218238"/>
              <a:ext cx="42900" cy="393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" name="Google Shape;72;p13"/>
            <p:cNvSpPr/>
            <p:nvPr/>
          </p:nvSpPr>
          <p:spPr>
            <a:xfrm>
              <a:off x="8472275" y="1111113"/>
              <a:ext cx="148800" cy="148800"/>
            </a:xfrm>
            <a:prstGeom prst="rect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3"/>
          <p:cNvSpPr/>
          <p:nvPr/>
        </p:nvSpPr>
        <p:spPr>
          <a:xfrm>
            <a:off x="8907230" y="3829795"/>
            <a:ext cx="188100" cy="169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838417" y="6020795"/>
            <a:ext cx="188100" cy="169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040883" y="5874500"/>
            <a:ext cx="27630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1 240v / 50 amp Outlet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8421378" y="3957247"/>
            <a:ext cx="325800" cy="3042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3730500" y="5791950"/>
            <a:ext cx="1813800" cy="4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Potable Water Source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3404703" y="5791947"/>
            <a:ext cx="325800" cy="3042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7459904" y="2092303"/>
            <a:ext cx="267600" cy="257700"/>
          </a:xfrm>
          <a:prstGeom prst="star5">
            <a:avLst>
              <a:gd fmla="val 17682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6637724" y="2265526"/>
            <a:ext cx="465000" cy="428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1238225" y="5338800"/>
            <a:ext cx="3195300" cy="144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1374128" y="6024473"/>
            <a:ext cx="188100" cy="208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1562220" y="5393364"/>
            <a:ext cx="27630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x4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 240v / 20amp Outlets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x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1 240v / 50amp Outlet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</a:rPr>
              <a:t>Potable Water Source</a:t>
            </a:r>
            <a:endParaRPr sz="1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305286" y="6353800"/>
            <a:ext cx="325800" cy="374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1374128" y="5495323"/>
            <a:ext cx="188100" cy="208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2CA9DD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1257025" y="4934650"/>
            <a:ext cx="17952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Utilities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